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Lst>
  <p:notesMasterIdLst>
    <p:notesMasterId r:id="rId27"/>
  </p:notesMasterIdLst>
  <p:sldIdLst>
    <p:sldId id="298" r:id="rId3"/>
    <p:sldId id="336" r:id="rId4"/>
    <p:sldId id="337" r:id="rId5"/>
    <p:sldId id="2141411986" r:id="rId6"/>
    <p:sldId id="256" r:id="rId7"/>
    <p:sldId id="2141412064" r:id="rId8"/>
    <p:sldId id="338" r:id="rId9"/>
    <p:sldId id="2145825562" r:id="rId10"/>
    <p:sldId id="2145825563" r:id="rId11"/>
    <p:sldId id="2145825565" r:id="rId12"/>
    <p:sldId id="2145825564" r:id="rId13"/>
    <p:sldId id="2145825567" r:id="rId14"/>
    <p:sldId id="2145825568" r:id="rId15"/>
    <p:sldId id="2145825569" r:id="rId16"/>
    <p:sldId id="2145825566" r:id="rId17"/>
    <p:sldId id="2145825570" r:id="rId18"/>
    <p:sldId id="2145825572" r:id="rId19"/>
    <p:sldId id="2145825573" r:id="rId20"/>
    <p:sldId id="2145825574" r:id="rId21"/>
    <p:sldId id="2145825571" r:id="rId22"/>
    <p:sldId id="2145825577" r:id="rId23"/>
    <p:sldId id="2145825576" r:id="rId24"/>
    <p:sldId id="2145825575"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B23"/>
    <a:srgbClr val="B7BF01"/>
    <a:srgbClr val="D0D1CF"/>
    <a:srgbClr val="939190"/>
    <a:srgbClr val="D0D0C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DA9D7-229E-4BB3-8623-CC1C27F09CE0}" v="19" dt="2025-08-14T19:38:12.135"/>
    <p1510:client id="{662A1732-E7BA-475D-948D-81FC4CA20966}" v="116" dt="2025-08-15T15:55:06.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co Garcia,Martha J" userId="866f7d6c-edf5-4dfe-ab67-8756ec7f0f1f" providerId="ADAL" clId="{658DA9D7-229E-4BB3-8623-CC1C27F09CE0}"/>
    <pc:docChg chg="custSel modSld">
      <pc:chgData name="Vieco Garcia,Martha J" userId="866f7d6c-edf5-4dfe-ab67-8756ec7f0f1f" providerId="ADAL" clId="{658DA9D7-229E-4BB3-8623-CC1C27F09CE0}" dt="2025-08-14T19:38:33.994" v="140" actId="20577"/>
      <pc:docMkLst>
        <pc:docMk/>
      </pc:docMkLst>
      <pc:sldChg chg="modSp mod">
        <pc:chgData name="Vieco Garcia,Martha J" userId="866f7d6c-edf5-4dfe-ab67-8756ec7f0f1f" providerId="ADAL" clId="{658DA9D7-229E-4BB3-8623-CC1C27F09CE0}" dt="2025-08-14T19:37:41.409" v="130" actId="6549"/>
        <pc:sldMkLst>
          <pc:docMk/>
          <pc:sldMk cId="1456195568" sldId="336"/>
        </pc:sldMkLst>
        <pc:spChg chg="mod">
          <ac:chgData name="Vieco Garcia,Martha J" userId="866f7d6c-edf5-4dfe-ab67-8756ec7f0f1f" providerId="ADAL" clId="{658DA9D7-229E-4BB3-8623-CC1C27F09CE0}" dt="2025-08-14T19:37:41.409" v="130" actId="6549"/>
          <ac:spMkLst>
            <pc:docMk/>
            <pc:sldMk cId="1456195568" sldId="336"/>
            <ac:spMk id="5" creationId="{5ED11072-9AAC-B49F-E196-09E6CD89BAE7}"/>
          </ac:spMkLst>
        </pc:spChg>
      </pc:sldChg>
      <pc:sldChg chg="modSp mod">
        <pc:chgData name="Vieco Garcia,Martha J" userId="866f7d6c-edf5-4dfe-ab67-8756ec7f0f1f" providerId="ADAL" clId="{658DA9D7-229E-4BB3-8623-CC1C27F09CE0}" dt="2025-08-14T19:37:29.639" v="123" actId="6549"/>
        <pc:sldMkLst>
          <pc:docMk/>
          <pc:sldMk cId="2471999786" sldId="337"/>
        </pc:sldMkLst>
        <pc:spChg chg="mod">
          <ac:chgData name="Vieco Garcia,Martha J" userId="866f7d6c-edf5-4dfe-ab67-8756ec7f0f1f" providerId="ADAL" clId="{658DA9D7-229E-4BB3-8623-CC1C27F09CE0}" dt="2025-08-14T19:37:29.639" v="123" actId="6549"/>
          <ac:spMkLst>
            <pc:docMk/>
            <pc:sldMk cId="2471999786" sldId="337"/>
            <ac:spMk id="6" creationId="{73916E28-3F6E-7376-2105-B340387039E8}"/>
          </ac:spMkLst>
        </pc:spChg>
      </pc:sldChg>
      <pc:sldChg chg="addSp modSp mod">
        <pc:chgData name="Vieco Garcia,Martha J" userId="866f7d6c-edf5-4dfe-ab67-8756ec7f0f1f" providerId="ADAL" clId="{658DA9D7-229E-4BB3-8623-CC1C27F09CE0}" dt="2025-08-14T19:36:17.473" v="97" actId="1076"/>
        <pc:sldMkLst>
          <pc:docMk/>
          <pc:sldMk cId="164626837" sldId="338"/>
        </pc:sldMkLst>
        <pc:spChg chg="mod">
          <ac:chgData name="Vieco Garcia,Martha J" userId="866f7d6c-edf5-4dfe-ab67-8756ec7f0f1f" providerId="ADAL" clId="{658DA9D7-229E-4BB3-8623-CC1C27F09CE0}" dt="2025-08-14T19:36:17.473" v="97" actId="1076"/>
          <ac:spMkLst>
            <pc:docMk/>
            <pc:sldMk cId="164626837" sldId="338"/>
            <ac:spMk id="8" creationId="{D7798078-02AB-3764-DB0F-7E0C0F272872}"/>
          </ac:spMkLst>
        </pc:spChg>
        <pc:picChg chg="add mod ord">
          <ac:chgData name="Vieco Garcia,Martha J" userId="866f7d6c-edf5-4dfe-ab67-8756ec7f0f1f" providerId="ADAL" clId="{658DA9D7-229E-4BB3-8623-CC1C27F09CE0}" dt="2025-08-14T19:35:13.068" v="96" actId="1076"/>
          <ac:picMkLst>
            <pc:docMk/>
            <pc:sldMk cId="164626837" sldId="338"/>
            <ac:picMk id="3" creationId="{1E8B9CC8-829C-3EAC-4634-540DA3526457}"/>
          </ac:picMkLst>
        </pc:picChg>
        <pc:picChg chg="mod">
          <ac:chgData name="Vieco Garcia,Martha J" userId="866f7d6c-edf5-4dfe-ab67-8756ec7f0f1f" providerId="ADAL" clId="{658DA9D7-229E-4BB3-8623-CC1C27F09CE0}" dt="2025-08-14T19:35:09.854" v="95" actId="1036"/>
          <ac:picMkLst>
            <pc:docMk/>
            <pc:sldMk cId="164626837" sldId="338"/>
            <ac:picMk id="10" creationId="{D29843DA-DF39-E8FA-4D5F-A39EA40E5E32}"/>
          </ac:picMkLst>
        </pc:picChg>
      </pc:sldChg>
      <pc:sldChg chg="modSp mod">
        <pc:chgData name="Vieco Garcia,Martha J" userId="866f7d6c-edf5-4dfe-ab67-8756ec7f0f1f" providerId="ADAL" clId="{658DA9D7-229E-4BB3-8623-CC1C27F09CE0}" dt="2025-08-14T19:37:53.573" v="132" actId="20577"/>
        <pc:sldMkLst>
          <pc:docMk/>
          <pc:sldMk cId="1006321158" sldId="2141411986"/>
        </pc:sldMkLst>
        <pc:spChg chg="mod">
          <ac:chgData name="Vieco Garcia,Martha J" userId="866f7d6c-edf5-4dfe-ab67-8756ec7f0f1f" providerId="ADAL" clId="{658DA9D7-229E-4BB3-8623-CC1C27F09CE0}" dt="2025-08-14T19:37:53.573" v="132" actId="20577"/>
          <ac:spMkLst>
            <pc:docMk/>
            <pc:sldMk cId="1006321158" sldId="2141411986"/>
            <ac:spMk id="5" creationId="{DC0EFC48-80F6-48F8-816A-327F2B049F19}"/>
          </ac:spMkLst>
        </pc:spChg>
      </pc:sldChg>
      <pc:sldChg chg="modSp mod">
        <pc:chgData name="Vieco Garcia,Martha J" userId="866f7d6c-edf5-4dfe-ab67-8756ec7f0f1f" providerId="ADAL" clId="{658DA9D7-229E-4BB3-8623-CC1C27F09CE0}" dt="2025-08-14T19:38:33.994" v="140" actId="20577"/>
        <pc:sldMkLst>
          <pc:docMk/>
          <pc:sldMk cId="4016907431" sldId="2145825561"/>
        </pc:sldMkLst>
        <pc:spChg chg="mod">
          <ac:chgData name="Vieco Garcia,Martha J" userId="866f7d6c-edf5-4dfe-ab67-8756ec7f0f1f" providerId="ADAL" clId="{658DA9D7-229E-4BB3-8623-CC1C27F09CE0}" dt="2025-08-14T19:24:46.500" v="44" actId="20577"/>
          <ac:spMkLst>
            <pc:docMk/>
            <pc:sldMk cId="4016907431" sldId="2145825561"/>
            <ac:spMk id="2" creationId="{BEDDE0D5-A831-9A2C-BDB0-FF55951B2382}"/>
          </ac:spMkLst>
        </pc:spChg>
        <pc:spChg chg="mod">
          <ac:chgData name="Vieco Garcia,Martha J" userId="866f7d6c-edf5-4dfe-ab67-8756ec7f0f1f" providerId="ADAL" clId="{658DA9D7-229E-4BB3-8623-CC1C27F09CE0}" dt="2025-08-14T19:38:33.994" v="140" actId="20577"/>
          <ac:spMkLst>
            <pc:docMk/>
            <pc:sldMk cId="4016907431" sldId="2145825561"/>
            <ac:spMk id="3" creationId="{5A568348-3010-6100-2C58-4B3CADB19E2A}"/>
          </ac:spMkLst>
        </pc:spChg>
      </pc:sldChg>
      <pc:sldChg chg="modSp mod">
        <pc:chgData name="Vieco Garcia,Martha J" userId="866f7d6c-edf5-4dfe-ab67-8756ec7f0f1f" providerId="ADAL" clId="{658DA9D7-229E-4BB3-8623-CC1C27F09CE0}" dt="2025-08-14T19:25:57.345" v="49" actId="6549"/>
        <pc:sldMkLst>
          <pc:docMk/>
          <pc:sldMk cId="2601510757" sldId="2145825564"/>
        </pc:sldMkLst>
        <pc:spChg chg="mod">
          <ac:chgData name="Vieco Garcia,Martha J" userId="866f7d6c-edf5-4dfe-ab67-8756ec7f0f1f" providerId="ADAL" clId="{658DA9D7-229E-4BB3-8623-CC1C27F09CE0}" dt="2025-08-14T19:25:57.345" v="49" actId="6549"/>
          <ac:spMkLst>
            <pc:docMk/>
            <pc:sldMk cId="2601510757" sldId="2145825564"/>
            <ac:spMk id="7" creationId="{F50BCE23-66CA-6066-EBDA-44D52EA87BC4}"/>
          </ac:spMkLst>
        </pc:spChg>
      </pc:sldChg>
      <pc:sldChg chg="modSp mod">
        <pc:chgData name="Vieco Garcia,Martha J" userId="866f7d6c-edf5-4dfe-ab67-8756ec7f0f1f" providerId="ADAL" clId="{658DA9D7-229E-4BB3-8623-CC1C27F09CE0}" dt="2025-08-14T19:27:04.685" v="56" actId="20577"/>
        <pc:sldMkLst>
          <pc:docMk/>
          <pc:sldMk cId="3351028448" sldId="2145825566"/>
        </pc:sldMkLst>
        <pc:spChg chg="mod">
          <ac:chgData name="Vieco Garcia,Martha J" userId="866f7d6c-edf5-4dfe-ab67-8756ec7f0f1f" providerId="ADAL" clId="{658DA9D7-229E-4BB3-8623-CC1C27F09CE0}" dt="2025-08-14T19:27:04.685" v="56" actId="20577"/>
          <ac:spMkLst>
            <pc:docMk/>
            <pc:sldMk cId="3351028448" sldId="2145825566"/>
            <ac:spMk id="7" creationId="{E36B1C9A-527E-B6EC-C012-A631F456B7C0}"/>
          </ac:spMkLst>
        </pc:spChg>
      </pc:sldChg>
      <pc:sldChg chg="modSp mod">
        <pc:chgData name="Vieco Garcia,Martha J" userId="866f7d6c-edf5-4dfe-ab67-8756ec7f0f1f" providerId="ADAL" clId="{658DA9D7-229E-4BB3-8623-CC1C27F09CE0}" dt="2025-08-14T19:27:28.796" v="61" actId="14100"/>
        <pc:sldMkLst>
          <pc:docMk/>
          <pc:sldMk cId="2194498650" sldId="2145825568"/>
        </pc:sldMkLst>
        <pc:spChg chg="mod">
          <ac:chgData name="Vieco Garcia,Martha J" userId="866f7d6c-edf5-4dfe-ab67-8756ec7f0f1f" providerId="ADAL" clId="{658DA9D7-229E-4BB3-8623-CC1C27F09CE0}" dt="2025-08-14T19:27:28.796" v="61" actId="14100"/>
          <ac:spMkLst>
            <pc:docMk/>
            <pc:sldMk cId="2194498650" sldId="2145825568"/>
            <ac:spMk id="7" creationId="{A4774443-6839-E07F-616F-80C3EEA9A757}"/>
          </ac:spMkLst>
        </pc:spChg>
      </pc:sldChg>
      <pc:sldChg chg="modSp mod">
        <pc:chgData name="Vieco Garcia,Martha J" userId="866f7d6c-edf5-4dfe-ab67-8756ec7f0f1f" providerId="ADAL" clId="{658DA9D7-229E-4BB3-8623-CC1C27F09CE0}" dt="2025-08-14T19:28:01.841" v="64" actId="20577"/>
        <pc:sldMkLst>
          <pc:docMk/>
          <pc:sldMk cId="4014331127" sldId="2145825572"/>
        </pc:sldMkLst>
        <pc:spChg chg="mod">
          <ac:chgData name="Vieco Garcia,Martha J" userId="866f7d6c-edf5-4dfe-ab67-8756ec7f0f1f" providerId="ADAL" clId="{658DA9D7-229E-4BB3-8623-CC1C27F09CE0}" dt="2025-08-14T19:28:01.841" v="64" actId="20577"/>
          <ac:spMkLst>
            <pc:docMk/>
            <pc:sldMk cId="4014331127" sldId="2145825572"/>
            <ac:spMk id="6" creationId="{B93256BA-740A-6C6E-DB60-0EF05D4FC9AB}"/>
          </ac:spMkLst>
        </pc:spChg>
      </pc:sldChg>
      <pc:sldChg chg="modSp mod">
        <pc:chgData name="Vieco Garcia,Martha J" userId="866f7d6c-edf5-4dfe-ab67-8756ec7f0f1f" providerId="ADAL" clId="{658DA9D7-229E-4BB3-8623-CC1C27F09CE0}" dt="2025-08-14T19:28:33.899" v="67" actId="20577"/>
        <pc:sldMkLst>
          <pc:docMk/>
          <pc:sldMk cId="2970029049" sldId="2145825573"/>
        </pc:sldMkLst>
        <pc:spChg chg="mod">
          <ac:chgData name="Vieco Garcia,Martha J" userId="866f7d6c-edf5-4dfe-ab67-8756ec7f0f1f" providerId="ADAL" clId="{658DA9D7-229E-4BB3-8623-CC1C27F09CE0}" dt="2025-08-14T19:28:33.899" v="67" actId="20577"/>
          <ac:spMkLst>
            <pc:docMk/>
            <pc:sldMk cId="2970029049" sldId="2145825573"/>
            <ac:spMk id="6" creationId="{996A31D3-C59E-E350-D14F-BC7FA87B458E}"/>
          </ac:spMkLst>
        </pc:spChg>
      </pc:sldChg>
      <pc:sldChg chg="modSp mod">
        <pc:chgData name="Vieco Garcia,Martha J" userId="866f7d6c-edf5-4dfe-ab67-8756ec7f0f1f" providerId="ADAL" clId="{658DA9D7-229E-4BB3-8623-CC1C27F09CE0}" dt="2025-08-14T19:28:40.531" v="70" actId="20577"/>
        <pc:sldMkLst>
          <pc:docMk/>
          <pc:sldMk cId="2469946662" sldId="2145825574"/>
        </pc:sldMkLst>
        <pc:spChg chg="mod">
          <ac:chgData name="Vieco Garcia,Martha J" userId="866f7d6c-edf5-4dfe-ab67-8756ec7f0f1f" providerId="ADAL" clId="{658DA9D7-229E-4BB3-8623-CC1C27F09CE0}" dt="2025-08-14T19:28:40.531" v="70" actId="20577"/>
          <ac:spMkLst>
            <pc:docMk/>
            <pc:sldMk cId="2469946662" sldId="2145825574"/>
            <ac:spMk id="6" creationId="{6157312C-6AE0-E966-11EC-A55FE86BCE4B}"/>
          </ac:spMkLst>
        </pc:spChg>
      </pc:sldChg>
    </pc:docChg>
  </pc:docChgLst>
  <pc:docChgLst>
    <pc:chgData name="Dailey,Jasmine C" userId="ca8d5f77-46ed-4409-a5aa-63b3716639af" providerId="ADAL" clId="{662A1732-E7BA-475D-948D-81FC4CA20966}"/>
    <pc:docChg chg="undo custSel addSld delSld modSld delMainMaster delSection modSection">
      <pc:chgData name="Dailey,Jasmine C" userId="ca8d5f77-46ed-4409-a5aa-63b3716639af" providerId="ADAL" clId="{662A1732-E7BA-475D-948D-81FC4CA20966}" dt="2025-08-15T15:55:06.839" v="1249" actId="1076"/>
      <pc:docMkLst>
        <pc:docMk/>
      </pc:docMkLst>
      <pc:sldChg chg="del">
        <pc:chgData name="Dailey,Jasmine C" userId="ca8d5f77-46ed-4409-a5aa-63b3716639af" providerId="ADAL" clId="{662A1732-E7BA-475D-948D-81FC4CA20966}" dt="2025-08-14T17:58:04.383" v="1037" actId="47"/>
        <pc:sldMkLst>
          <pc:docMk/>
          <pc:sldMk cId="1580045213" sldId="258"/>
        </pc:sldMkLst>
      </pc:sldChg>
      <pc:sldChg chg="del">
        <pc:chgData name="Dailey,Jasmine C" userId="ca8d5f77-46ed-4409-a5aa-63b3716639af" providerId="ADAL" clId="{662A1732-E7BA-475D-948D-81FC4CA20966}" dt="2025-08-14T17:58:04.383" v="1037" actId="47"/>
        <pc:sldMkLst>
          <pc:docMk/>
          <pc:sldMk cId="1225985802" sldId="259"/>
        </pc:sldMkLst>
      </pc:sldChg>
      <pc:sldChg chg="del">
        <pc:chgData name="Dailey,Jasmine C" userId="ca8d5f77-46ed-4409-a5aa-63b3716639af" providerId="ADAL" clId="{662A1732-E7BA-475D-948D-81FC4CA20966}" dt="2025-08-14T17:58:45.741" v="1043" actId="47"/>
        <pc:sldMkLst>
          <pc:docMk/>
          <pc:sldMk cId="49526965" sldId="271"/>
        </pc:sldMkLst>
      </pc:sldChg>
      <pc:sldChg chg="del">
        <pc:chgData name="Dailey,Jasmine C" userId="ca8d5f77-46ed-4409-a5aa-63b3716639af" providerId="ADAL" clId="{662A1732-E7BA-475D-948D-81FC4CA20966}" dt="2025-08-14T17:58:04.383" v="1037" actId="47"/>
        <pc:sldMkLst>
          <pc:docMk/>
          <pc:sldMk cId="3075928824" sldId="281"/>
        </pc:sldMkLst>
      </pc:sldChg>
      <pc:sldChg chg="del">
        <pc:chgData name="Dailey,Jasmine C" userId="ca8d5f77-46ed-4409-a5aa-63b3716639af" providerId="ADAL" clId="{662A1732-E7BA-475D-948D-81FC4CA20966}" dt="2025-08-14T17:58:04.383" v="1037" actId="47"/>
        <pc:sldMkLst>
          <pc:docMk/>
          <pc:sldMk cId="480511803" sldId="282"/>
        </pc:sldMkLst>
      </pc:sldChg>
      <pc:sldChg chg="del">
        <pc:chgData name="Dailey,Jasmine C" userId="ca8d5f77-46ed-4409-a5aa-63b3716639af" providerId="ADAL" clId="{662A1732-E7BA-475D-948D-81FC4CA20966}" dt="2025-08-14T17:58:04.383" v="1037" actId="47"/>
        <pc:sldMkLst>
          <pc:docMk/>
          <pc:sldMk cId="3424797121" sldId="283"/>
        </pc:sldMkLst>
      </pc:sldChg>
      <pc:sldChg chg="del">
        <pc:chgData name="Dailey,Jasmine C" userId="ca8d5f77-46ed-4409-a5aa-63b3716639af" providerId="ADAL" clId="{662A1732-E7BA-475D-948D-81FC4CA20966}" dt="2025-08-14T17:58:04.383" v="1037" actId="47"/>
        <pc:sldMkLst>
          <pc:docMk/>
          <pc:sldMk cId="1730478610" sldId="284"/>
        </pc:sldMkLst>
      </pc:sldChg>
      <pc:sldChg chg="del">
        <pc:chgData name="Dailey,Jasmine C" userId="ca8d5f77-46ed-4409-a5aa-63b3716639af" providerId="ADAL" clId="{662A1732-E7BA-475D-948D-81FC4CA20966}" dt="2025-08-14T17:58:04.383" v="1037" actId="47"/>
        <pc:sldMkLst>
          <pc:docMk/>
          <pc:sldMk cId="1494176438" sldId="285"/>
        </pc:sldMkLst>
      </pc:sldChg>
      <pc:sldChg chg="del">
        <pc:chgData name="Dailey,Jasmine C" userId="ca8d5f77-46ed-4409-a5aa-63b3716639af" providerId="ADAL" clId="{662A1732-E7BA-475D-948D-81FC4CA20966}" dt="2025-08-14T17:58:04.383" v="1037" actId="47"/>
        <pc:sldMkLst>
          <pc:docMk/>
          <pc:sldMk cId="1327371226" sldId="289"/>
        </pc:sldMkLst>
      </pc:sldChg>
      <pc:sldChg chg="del">
        <pc:chgData name="Dailey,Jasmine C" userId="ca8d5f77-46ed-4409-a5aa-63b3716639af" providerId="ADAL" clId="{662A1732-E7BA-475D-948D-81FC4CA20966}" dt="2025-08-14T16:48:41.535" v="0" actId="2696"/>
        <pc:sldMkLst>
          <pc:docMk/>
          <pc:sldMk cId="3689468876" sldId="292"/>
        </pc:sldMkLst>
      </pc:sldChg>
      <pc:sldChg chg="modSp mod">
        <pc:chgData name="Dailey,Jasmine C" userId="ca8d5f77-46ed-4409-a5aa-63b3716639af" providerId="ADAL" clId="{662A1732-E7BA-475D-948D-81FC4CA20966}" dt="2025-08-14T18:01:06.732" v="1180" actId="948"/>
        <pc:sldMkLst>
          <pc:docMk/>
          <pc:sldMk cId="3415743669" sldId="298"/>
        </pc:sldMkLst>
        <pc:spChg chg="mod">
          <ac:chgData name="Dailey,Jasmine C" userId="ca8d5f77-46ed-4409-a5aa-63b3716639af" providerId="ADAL" clId="{662A1732-E7BA-475D-948D-81FC4CA20966}" dt="2025-08-14T16:49:58.441" v="154" actId="404"/>
          <ac:spMkLst>
            <pc:docMk/>
            <pc:sldMk cId="3415743669" sldId="298"/>
            <ac:spMk id="4" creationId="{41373615-497E-41A6-970E-CFB5AF6D17A5}"/>
          </ac:spMkLst>
        </pc:spChg>
        <pc:spChg chg="mod">
          <ac:chgData name="Dailey,Jasmine C" userId="ca8d5f77-46ed-4409-a5aa-63b3716639af" providerId="ADAL" clId="{662A1732-E7BA-475D-948D-81FC4CA20966}" dt="2025-08-14T18:01:06.732" v="1180" actId="948"/>
          <ac:spMkLst>
            <pc:docMk/>
            <pc:sldMk cId="3415743669" sldId="298"/>
            <ac:spMk id="5" creationId="{FDF19BAC-9EBF-490B-A693-9C18DBEB3CCE}"/>
          </ac:spMkLst>
        </pc:spChg>
      </pc:sldChg>
      <pc:sldChg chg="del">
        <pc:chgData name="Dailey,Jasmine C" userId="ca8d5f77-46ed-4409-a5aa-63b3716639af" providerId="ADAL" clId="{662A1732-E7BA-475D-948D-81FC4CA20966}" dt="2025-08-14T17:58:04.383" v="1037" actId="47"/>
        <pc:sldMkLst>
          <pc:docMk/>
          <pc:sldMk cId="1769003896" sldId="300"/>
        </pc:sldMkLst>
      </pc:sldChg>
      <pc:sldChg chg="del">
        <pc:chgData name="Dailey,Jasmine C" userId="ca8d5f77-46ed-4409-a5aa-63b3716639af" providerId="ADAL" clId="{662A1732-E7BA-475D-948D-81FC4CA20966}" dt="2025-08-14T17:58:04.383" v="1037" actId="47"/>
        <pc:sldMkLst>
          <pc:docMk/>
          <pc:sldMk cId="2715544382" sldId="303"/>
        </pc:sldMkLst>
      </pc:sldChg>
      <pc:sldChg chg="del">
        <pc:chgData name="Dailey,Jasmine C" userId="ca8d5f77-46ed-4409-a5aa-63b3716639af" providerId="ADAL" clId="{662A1732-E7BA-475D-948D-81FC4CA20966}" dt="2025-08-14T17:58:04.383" v="1037" actId="47"/>
        <pc:sldMkLst>
          <pc:docMk/>
          <pc:sldMk cId="2460939948" sldId="306"/>
        </pc:sldMkLst>
      </pc:sldChg>
      <pc:sldChg chg="del">
        <pc:chgData name="Dailey,Jasmine C" userId="ca8d5f77-46ed-4409-a5aa-63b3716639af" providerId="ADAL" clId="{662A1732-E7BA-475D-948D-81FC4CA20966}" dt="2025-08-14T17:58:04.383" v="1037" actId="47"/>
        <pc:sldMkLst>
          <pc:docMk/>
          <pc:sldMk cId="239165295" sldId="308"/>
        </pc:sldMkLst>
      </pc:sldChg>
      <pc:sldChg chg="del">
        <pc:chgData name="Dailey,Jasmine C" userId="ca8d5f77-46ed-4409-a5aa-63b3716639af" providerId="ADAL" clId="{662A1732-E7BA-475D-948D-81FC4CA20966}" dt="2025-08-14T17:58:04.383" v="1037" actId="47"/>
        <pc:sldMkLst>
          <pc:docMk/>
          <pc:sldMk cId="3847361989" sldId="311"/>
        </pc:sldMkLst>
      </pc:sldChg>
      <pc:sldChg chg="del">
        <pc:chgData name="Dailey,Jasmine C" userId="ca8d5f77-46ed-4409-a5aa-63b3716639af" providerId="ADAL" clId="{662A1732-E7BA-475D-948D-81FC4CA20966}" dt="2025-08-14T17:58:04.383" v="1037" actId="47"/>
        <pc:sldMkLst>
          <pc:docMk/>
          <pc:sldMk cId="3803073848" sldId="313"/>
        </pc:sldMkLst>
      </pc:sldChg>
      <pc:sldChg chg="modSp mod">
        <pc:chgData name="Dailey,Jasmine C" userId="ca8d5f77-46ed-4409-a5aa-63b3716639af" providerId="ADAL" clId="{662A1732-E7BA-475D-948D-81FC4CA20966}" dt="2025-08-14T17:59:48.203" v="1166" actId="113"/>
        <pc:sldMkLst>
          <pc:docMk/>
          <pc:sldMk cId="429740656" sldId="314"/>
        </pc:sldMkLst>
        <pc:spChg chg="mod">
          <ac:chgData name="Dailey,Jasmine C" userId="ca8d5f77-46ed-4409-a5aa-63b3716639af" providerId="ADAL" clId="{662A1732-E7BA-475D-948D-81FC4CA20966}" dt="2025-08-14T17:59:48.203" v="1166" actId="113"/>
          <ac:spMkLst>
            <pc:docMk/>
            <pc:sldMk cId="429740656" sldId="314"/>
            <ac:spMk id="2" creationId="{7D1330B6-E2C6-279B-3B52-804033FFEEAE}"/>
          </ac:spMkLst>
        </pc:spChg>
      </pc:sldChg>
      <pc:sldChg chg="del">
        <pc:chgData name="Dailey,Jasmine C" userId="ca8d5f77-46ed-4409-a5aa-63b3716639af" providerId="ADAL" clId="{662A1732-E7BA-475D-948D-81FC4CA20966}" dt="2025-08-14T17:58:04.383" v="1037" actId="47"/>
        <pc:sldMkLst>
          <pc:docMk/>
          <pc:sldMk cId="114666141" sldId="315"/>
        </pc:sldMkLst>
      </pc:sldChg>
      <pc:sldChg chg="del">
        <pc:chgData name="Dailey,Jasmine C" userId="ca8d5f77-46ed-4409-a5aa-63b3716639af" providerId="ADAL" clId="{662A1732-E7BA-475D-948D-81FC4CA20966}" dt="2025-08-14T17:58:04.383" v="1037" actId="47"/>
        <pc:sldMkLst>
          <pc:docMk/>
          <pc:sldMk cId="1761324840" sldId="316"/>
        </pc:sldMkLst>
      </pc:sldChg>
      <pc:sldChg chg="del">
        <pc:chgData name="Dailey,Jasmine C" userId="ca8d5f77-46ed-4409-a5aa-63b3716639af" providerId="ADAL" clId="{662A1732-E7BA-475D-948D-81FC4CA20966}" dt="2025-08-14T17:58:04.383" v="1037" actId="47"/>
        <pc:sldMkLst>
          <pc:docMk/>
          <pc:sldMk cId="3108797978" sldId="319"/>
        </pc:sldMkLst>
      </pc:sldChg>
      <pc:sldChg chg="del">
        <pc:chgData name="Dailey,Jasmine C" userId="ca8d5f77-46ed-4409-a5aa-63b3716639af" providerId="ADAL" clId="{662A1732-E7BA-475D-948D-81FC4CA20966}" dt="2025-08-14T17:58:04.383" v="1037" actId="47"/>
        <pc:sldMkLst>
          <pc:docMk/>
          <pc:sldMk cId="1526878269" sldId="320"/>
        </pc:sldMkLst>
      </pc:sldChg>
      <pc:sldChg chg="del">
        <pc:chgData name="Dailey,Jasmine C" userId="ca8d5f77-46ed-4409-a5aa-63b3716639af" providerId="ADAL" clId="{662A1732-E7BA-475D-948D-81FC4CA20966}" dt="2025-08-14T17:58:04.383" v="1037" actId="47"/>
        <pc:sldMkLst>
          <pc:docMk/>
          <pc:sldMk cId="66535834" sldId="326"/>
        </pc:sldMkLst>
      </pc:sldChg>
      <pc:sldChg chg="del">
        <pc:chgData name="Dailey,Jasmine C" userId="ca8d5f77-46ed-4409-a5aa-63b3716639af" providerId="ADAL" clId="{662A1732-E7BA-475D-948D-81FC4CA20966}" dt="2025-08-14T17:58:04.383" v="1037" actId="47"/>
        <pc:sldMkLst>
          <pc:docMk/>
          <pc:sldMk cId="2216135816" sldId="327"/>
        </pc:sldMkLst>
      </pc:sldChg>
      <pc:sldChg chg="del">
        <pc:chgData name="Dailey,Jasmine C" userId="ca8d5f77-46ed-4409-a5aa-63b3716639af" providerId="ADAL" clId="{662A1732-E7BA-475D-948D-81FC4CA20966}" dt="2025-08-14T17:58:04.383" v="1037" actId="47"/>
        <pc:sldMkLst>
          <pc:docMk/>
          <pc:sldMk cId="1159438862" sldId="328"/>
        </pc:sldMkLst>
      </pc:sldChg>
      <pc:sldChg chg="del">
        <pc:chgData name="Dailey,Jasmine C" userId="ca8d5f77-46ed-4409-a5aa-63b3716639af" providerId="ADAL" clId="{662A1732-E7BA-475D-948D-81FC4CA20966}" dt="2025-08-14T17:58:04.383" v="1037" actId="47"/>
        <pc:sldMkLst>
          <pc:docMk/>
          <pc:sldMk cId="1657403048" sldId="329"/>
        </pc:sldMkLst>
      </pc:sldChg>
      <pc:sldChg chg="del">
        <pc:chgData name="Dailey,Jasmine C" userId="ca8d5f77-46ed-4409-a5aa-63b3716639af" providerId="ADAL" clId="{662A1732-E7BA-475D-948D-81FC4CA20966}" dt="2025-08-14T17:58:04.383" v="1037" actId="47"/>
        <pc:sldMkLst>
          <pc:docMk/>
          <pc:sldMk cId="3358551751" sldId="330"/>
        </pc:sldMkLst>
      </pc:sldChg>
      <pc:sldChg chg="del">
        <pc:chgData name="Dailey,Jasmine C" userId="ca8d5f77-46ed-4409-a5aa-63b3716639af" providerId="ADAL" clId="{662A1732-E7BA-475D-948D-81FC4CA20966}" dt="2025-08-14T17:58:04.383" v="1037" actId="47"/>
        <pc:sldMkLst>
          <pc:docMk/>
          <pc:sldMk cId="115916548" sldId="333"/>
        </pc:sldMkLst>
      </pc:sldChg>
      <pc:sldChg chg="del">
        <pc:chgData name="Dailey,Jasmine C" userId="ca8d5f77-46ed-4409-a5aa-63b3716639af" providerId="ADAL" clId="{662A1732-E7BA-475D-948D-81FC4CA20966}" dt="2025-08-14T17:58:04.383" v="1037" actId="47"/>
        <pc:sldMkLst>
          <pc:docMk/>
          <pc:sldMk cId="281133539" sldId="334"/>
        </pc:sldMkLst>
      </pc:sldChg>
      <pc:sldChg chg="del">
        <pc:chgData name="Dailey,Jasmine C" userId="ca8d5f77-46ed-4409-a5aa-63b3716639af" providerId="ADAL" clId="{662A1732-E7BA-475D-948D-81FC4CA20966}" dt="2025-08-14T17:58:04.383" v="1037" actId="47"/>
        <pc:sldMkLst>
          <pc:docMk/>
          <pc:sldMk cId="1223655660" sldId="335"/>
        </pc:sldMkLst>
      </pc:sldChg>
      <pc:sldChg chg="addSp delSp modSp new mod chgLayout">
        <pc:chgData name="Dailey,Jasmine C" userId="ca8d5f77-46ed-4409-a5aa-63b3716639af" providerId="ADAL" clId="{662A1732-E7BA-475D-948D-81FC4CA20966}" dt="2025-08-14T17:49:27.343" v="486" actId="20577"/>
        <pc:sldMkLst>
          <pc:docMk/>
          <pc:sldMk cId="1456195568" sldId="336"/>
        </pc:sldMkLst>
        <pc:spChg chg="del mod ord">
          <ac:chgData name="Dailey,Jasmine C" userId="ca8d5f77-46ed-4409-a5aa-63b3716639af" providerId="ADAL" clId="{662A1732-E7BA-475D-948D-81FC4CA20966}" dt="2025-08-14T16:52:35.751" v="156" actId="700"/>
          <ac:spMkLst>
            <pc:docMk/>
            <pc:sldMk cId="1456195568" sldId="336"/>
            <ac:spMk id="2" creationId="{32B11022-A1F7-3DF9-7201-91ADFE25060F}"/>
          </ac:spMkLst>
        </pc:spChg>
        <pc:spChg chg="del mod ord">
          <ac:chgData name="Dailey,Jasmine C" userId="ca8d5f77-46ed-4409-a5aa-63b3716639af" providerId="ADAL" clId="{662A1732-E7BA-475D-948D-81FC4CA20966}" dt="2025-08-14T16:52:35.751" v="156" actId="700"/>
          <ac:spMkLst>
            <pc:docMk/>
            <pc:sldMk cId="1456195568" sldId="336"/>
            <ac:spMk id="3" creationId="{D6823374-991B-FA57-4E95-0B2615777ECA}"/>
          </ac:spMkLst>
        </pc:spChg>
        <pc:spChg chg="add mod ord">
          <ac:chgData name="Dailey,Jasmine C" userId="ca8d5f77-46ed-4409-a5aa-63b3716639af" providerId="ADAL" clId="{662A1732-E7BA-475D-948D-81FC4CA20966}" dt="2025-08-14T16:52:45.212" v="172" actId="20577"/>
          <ac:spMkLst>
            <pc:docMk/>
            <pc:sldMk cId="1456195568" sldId="336"/>
            <ac:spMk id="4" creationId="{03115836-50F2-E9A7-6FDD-F15440729189}"/>
          </ac:spMkLst>
        </pc:spChg>
        <pc:spChg chg="add mod ord">
          <ac:chgData name="Dailey,Jasmine C" userId="ca8d5f77-46ed-4409-a5aa-63b3716639af" providerId="ADAL" clId="{662A1732-E7BA-475D-948D-81FC4CA20966}" dt="2025-08-14T17:49:27.343" v="486" actId="20577"/>
          <ac:spMkLst>
            <pc:docMk/>
            <pc:sldMk cId="1456195568" sldId="336"/>
            <ac:spMk id="5" creationId="{5ED11072-9AAC-B49F-E196-09E6CD89BAE7}"/>
          </ac:spMkLst>
        </pc:spChg>
      </pc:sldChg>
      <pc:sldChg chg="addSp delSp modSp new mod modClrScheme chgLayout">
        <pc:chgData name="Dailey,Jasmine C" userId="ca8d5f77-46ed-4409-a5aa-63b3716639af" providerId="ADAL" clId="{662A1732-E7BA-475D-948D-81FC4CA20966}" dt="2025-08-14T17:26:45.671" v="293" actId="700"/>
        <pc:sldMkLst>
          <pc:docMk/>
          <pc:sldMk cId="2471999786" sldId="337"/>
        </pc:sldMkLst>
        <pc:spChg chg="del mod ord">
          <ac:chgData name="Dailey,Jasmine C" userId="ca8d5f77-46ed-4409-a5aa-63b3716639af" providerId="ADAL" clId="{662A1732-E7BA-475D-948D-81FC4CA20966}" dt="2025-08-14T16:54:33.058" v="175" actId="700"/>
          <ac:spMkLst>
            <pc:docMk/>
            <pc:sldMk cId="2471999786" sldId="337"/>
            <ac:spMk id="2" creationId="{2DB20C37-7997-DAFF-2D18-DF2D2336602D}"/>
          </ac:spMkLst>
        </pc:spChg>
        <pc:spChg chg="del mod ord">
          <ac:chgData name="Dailey,Jasmine C" userId="ca8d5f77-46ed-4409-a5aa-63b3716639af" providerId="ADAL" clId="{662A1732-E7BA-475D-948D-81FC4CA20966}" dt="2025-08-14T16:54:33.058" v="175" actId="700"/>
          <ac:spMkLst>
            <pc:docMk/>
            <pc:sldMk cId="2471999786" sldId="337"/>
            <ac:spMk id="3" creationId="{34DF5D6E-3D6B-D615-2F69-E2102E2773A2}"/>
          </ac:spMkLst>
        </pc:spChg>
        <pc:spChg chg="mod ord">
          <ac:chgData name="Dailey,Jasmine C" userId="ca8d5f77-46ed-4409-a5aa-63b3716639af" providerId="ADAL" clId="{662A1732-E7BA-475D-948D-81FC4CA20966}" dt="2025-08-14T17:26:45.671" v="293" actId="700"/>
          <ac:spMkLst>
            <pc:docMk/>
            <pc:sldMk cId="2471999786" sldId="337"/>
            <ac:spMk id="4" creationId="{65270E59-07D6-2986-5A6B-CD75D8D65F93}"/>
          </ac:spMkLst>
        </pc:spChg>
        <pc:spChg chg="mod ord">
          <ac:chgData name="Dailey,Jasmine C" userId="ca8d5f77-46ed-4409-a5aa-63b3716639af" providerId="ADAL" clId="{662A1732-E7BA-475D-948D-81FC4CA20966}" dt="2025-08-14T17:26:45.671" v="293" actId="700"/>
          <ac:spMkLst>
            <pc:docMk/>
            <pc:sldMk cId="2471999786" sldId="337"/>
            <ac:spMk id="5" creationId="{C6D6CCB7-8BD4-4DDF-8E32-0D674EF5D61A}"/>
          </ac:spMkLst>
        </pc:spChg>
        <pc:spChg chg="add mod ord">
          <ac:chgData name="Dailey,Jasmine C" userId="ca8d5f77-46ed-4409-a5aa-63b3716639af" providerId="ADAL" clId="{662A1732-E7BA-475D-948D-81FC4CA20966}" dt="2025-08-14T17:26:45.671" v="293" actId="700"/>
          <ac:spMkLst>
            <pc:docMk/>
            <pc:sldMk cId="2471999786" sldId="337"/>
            <ac:spMk id="6" creationId="{73916E28-3F6E-7376-2105-B340387039E8}"/>
          </ac:spMkLst>
        </pc:spChg>
        <pc:spChg chg="add del mod ord">
          <ac:chgData name="Dailey,Jasmine C" userId="ca8d5f77-46ed-4409-a5aa-63b3716639af" providerId="ADAL" clId="{662A1732-E7BA-475D-948D-81FC4CA20966}" dt="2025-08-14T17:20:39.802" v="260" actId="700"/>
          <ac:spMkLst>
            <pc:docMk/>
            <pc:sldMk cId="2471999786" sldId="337"/>
            <ac:spMk id="7" creationId="{1AD0E6EA-DF89-56E6-D05E-5E6A81B099A6}"/>
          </ac:spMkLst>
        </pc:spChg>
        <pc:spChg chg="add del mod ord">
          <ac:chgData name="Dailey,Jasmine C" userId="ca8d5f77-46ed-4409-a5aa-63b3716639af" providerId="ADAL" clId="{662A1732-E7BA-475D-948D-81FC4CA20966}" dt="2025-08-14T17:26:45.671" v="293" actId="700"/>
          <ac:spMkLst>
            <pc:docMk/>
            <pc:sldMk cId="2471999786" sldId="337"/>
            <ac:spMk id="8" creationId="{FA71A6D0-7E37-CE90-19CE-28889A51D98E}"/>
          </ac:spMkLst>
        </pc:spChg>
        <pc:spChg chg="add mod ord">
          <ac:chgData name="Dailey,Jasmine C" userId="ca8d5f77-46ed-4409-a5aa-63b3716639af" providerId="ADAL" clId="{662A1732-E7BA-475D-948D-81FC4CA20966}" dt="2025-08-14T17:26:45.671" v="293" actId="700"/>
          <ac:spMkLst>
            <pc:docMk/>
            <pc:sldMk cId="2471999786" sldId="337"/>
            <ac:spMk id="9" creationId="{526CFB2D-B5DA-3FCE-5461-78448C9F9B50}"/>
          </ac:spMkLst>
        </pc:spChg>
      </pc:sldChg>
      <pc:sldChg chg="addSp delSp modSp new mod modClrScheme chgLayout">
        <pc:chgData name="Dailey,Jasmine C" userId="ca8d5f77-46ed-4409-a5aa-63b3716639af" providerId="ADAL" clId="{662A1732-E7BA-475D-948D-81FC4CA20966}" dt="2025-08-14T17:19:26.351" v="241" actId="20577"/>
        <pc:sldMkLst>
          <pc:docMk/>
          <pc:sldMk cId="164626837" sldId="338"/>
        </pc:sldMkLst>
        <pc:spChg chg="del mod ord">
          <ac:chgData name="Dailey,Jasmine C" userId="ca8d5f77-46ed-4409-a5aa-63b3716639af" providerId="ADAL" clId="{662A1732-E7BA-475D-948D-81FC4CA20966}" dt="2025-08-14T16:54:49.387" v="200" actId="700"/>
          <ac:spMkLst>
            <pc:docMk/>
            <pc:sldMk cId="164626837" sldId="338"/>
            <ac:spMk id="2" creationId="{6A4B77F7-2508-EF95-759D-06BC1D856A29}"/>
          </ac:spMkLst>
        </pc:spChg>
        <pc:spChg chg="del mod ord">
          <ac:chgData name="Dailey,Jasmine C" userId="ca8d5f77-46ed-4409-a5aa-63b3716639af" providerId="ADAL" clId="{662A1732-E7BA-475D-948D-81FC4CA20966}" dt="2025-08-14T16:54:49.387" v="200" actId="700"/>
          <ac:spMkLst>
            <pc:docMk/>
            <pc:sldMk cId="164626837" sldId="338"/>
            <ac:spMk id="3" creationId="{3CB6A123-324F-A137-933D-854990A53A6B}"/>
          </ac:spMkLst>
        </pc:spChg>
        <pc:spChg chg="mod ord">
          <ac:chgData name="Dailey,Jasmine C" userId="ca8d5f77-46ed-4409-a5aa-63b3716639af" providerId="ADAL" clId="{662A1732-E7BA-475D-948D-81FC4CA20966}" dt="2025-08-14T17:18:24.111" v="214" actId="700"/>
          <ac:spMkLst>
            <pc:docMk/>
            <pc:sldMk cId="164626837" sldId="338"/>
            <ac:spMk id="4" creationId="{00250C9E-E9BB-A629-F073-DA9A6EE1A31D}"/>
          </ac:spMkLst>
        </pc:spChg>
        <pc:spChg chg="mod ord">
          <ac:chgData name="Dailey,Jasmine C" userId="ca8d5f77-46ed-4409-a5aa-63b3716639af" providerId="ADAL" clId="{662A1732-E7BA-475D-948D-81FC4CA20966}" dt="2025-08-14T17:18:24.111" v="214" actId="700"/>
          <ac:spMkLst>
            <pc:docMk/>
            <pc:sldMk cId="164626837" sldId="338"/>
            <ac:spMk id="5" creationId="{2CE3464B-A39D-0AE8-75FB-49ED902E59DD}"/>
          </ac:spMkLst>
        </pc:spChg>
        <pc:spChg chg="add mod ord">
          <ac:chgData name="Dailey,Jasmine C" userId="ca8d5f77-46ed-4409-a5aa-63b3716639af" providerId="ADAL" clId="{662A1732-E7BA-475D-948D-81FC4CA20966}" dt="2025-08-14T17:18:24.111" v="214" actId="700"/>
          <ac:spMkLst>
            <pc:docMk/>
            <pc:sldMk cId="164626837" sldId="338"/>
            <ac:spMk id="6" creationId="{6A87003C-5488-8AFE-A252-3148A693E732}"/>
          </ac:spMkLst>
        </pc:spChg>
        <pc:spChg chg="add del mod ord">
          <ac:chgData name="Dailey,Jasmine C" userId="ca8d5f77-46ed-4409-a5aa-63b3716639af" providerId="ADAL" clId="{662A1732-E7BA-475D-948D-81FC4CA20966}" dt="2025-08-14T17:18:24.111" v="214" actId="700"/>
          <ac:spMkLst>
            <pc:docMk/>
            <pc:sldMk cId="164626837" sldId="338"/>
            <ac:spMk id="7" creationId="{CAC54E27-64CC-7577-A4D5-C16812E312B8}"/>
          </ac:spMkLst>
        </pc:spChg>
        <pc:spChg chg="add mod ord">
          <ac:chgData name="Dailey,Jasmine C" userId="ca8d5f77-46ed-4409-a5aa-63b3716639af" providerId="ADAL" clId="{662A1732-E7BA-475D-948D-81FC4CA20966}" dt="2025-08-14T17:19:26.351" v="241" actId="20577"/>
          <ac:spMkLst>
            <pc:docMk/>
            <pc:sldMk cId="164626837" sldId="338"/>
            <ac:spMk id="8" creationId="{D7798078-02AB-3764-DB0F-7E0C0F272872}"/>
          </ac:spMkLst>
        </pc:spChg>
        <pc:spChg chg="add del mod ord">
          <ac:chgData name="Dailey,Jasmine C" userId="ca8d5f77-46ed-4409-a5aa-63b3716639af" providerId="ADAL" clId="{662A1732-E7BA-475D-948D-81FC4CA20966}" dt="2025-08-14T17:18:41.261" v="216"/>
          <ac:spMkLst>
            <pc:docMk/>
            <pc:sldMk cId="164626837" sldId="338"/>
            <ac:spMk id="9" creationId="{A352D68A-7A35-3D20-3939-24421B19CF54}"/>
          </ac:spMkLst>
        </pc:spChg>
        <pc:picChg chg="add mod">
          <ac:chgData name="Dailey,Jasmine C" userId="ca8d5f77-46ed-4409-a5aa-63b3716639af" providerId="ADAL" clId="{662A1732-E7BA-475D-948D-81FC4CA20966}" dt="2025-08-14T17:18:41.261" v="216"/>
          <ac:picMkLst>
            <pc:docMk/>
            <pc:sldMk cId="164626837" sldId="338"/>
            <ac:picMk id="10" creationId="{D29843DA-DF39-E8FA-4D5F-A39EA40E5E32}"/>
          </ac:picMkLst>
        </pc:picChg>
      </pc:sldChg>
      <pc:sldChg chg="del">
        <pc:chgData name="Dailey,Jasmine C" userId="ca8d5f77-46ed-4409-a5aa-63b3716639af" providerId="ADAL" clId="{662A1732-E7BA-475D-948D-81FC4CA20966}" dt="2025-08-14T17:15:49.690" v="208" actId="47"/>
        <pc:sldMkLst>
          <pc:docMk/>
          <pc:sldMk cId="3746803735" sldId="2141412023"/>
        </pc:sldMkLst>
      </pc:sldChg>
      <pc:sldChg chg="modSp mod modClrScheme chgLayout">
        <pc:chgData name="Dailey,Jasmine C" userId="ca8d5f77-46ed-4409-a5aa-63b3716639af" providerId="ADAL" clId="{662A1732-E7BA-475D-948D-81FC4CA20966}" dt="2025-08-15T15:55:06.839" v="1249" actId="1076"/>
        <pc:sldMkLst>
          <pc:docMk/>
          <pc:sldMk cId="3136752004" sldId="2141412064"/>
        </pc:sldMkLst>
        <pc:spChg chg="mod ord">
          <ac:chgData name="Dailey,Jasmine C" userId="ca8d5f77-46ed-4409-a5aa-63b3716639af" providerId="ADAL" clId="{662A1732-E7BA-475D-948D-81FC4CA20966}" dt="2025-08-15T15:52:46.045" v="1222" actId="20577"/>
          <ac:spMkLst>
            <pc:docMk/>
            <pc:sldMk cId="3136752004" sldId="2141412064"/>
            <ac:spMk id="2" creationId="{6D2014A8-1EE5-49AE-AB23-E23083E7E8B7}"/>
          </ac:spMkLst>
        </pc:spChg>
        <pc:spChg chg="mod ord">
          <ac:chgData name="Dailey,Jasmine C" userId="ca8d5f77-46ed-4409-a5aa-63b3716639af" providerId="ADAL" clId="{662A1732-E7BA-475D-948D-81FC4CA20966}" dt="2025-08-15T15:53:17.176" v="1242" actId="20577"/>
          <ac:spMkLst>
            <pc:docMk/>
            <pc:sldMk cId="3136752004" sldId="2141412064"/>
            <ac:spMk id="7" creationId="{FD00A5F0-F874-4CC5-8926-F9DD3C7DE899}"/>
          </ac:spMkLst>
        </pc:spChg>
        <pc:graphicFrameChg chg="mod modGraphic">
          <ac:chgData name="Dailey,Jasmine C" userId="ca8d5f77-46ed-4409-a5aa-63b3716639af" providerId="ADAL" clId="{662A1732-E7BA-475D-948D-81FC4CA20966}" dt="2025-08-15T15:52:06.107" v="1217" actId="403"/>
          <ac:graphicFrameMkLst>
            <pc:docMk/>
            <pc:sldMk cId="3136752004" sldId="2141412064"/>
            <ac:graphicFrameMk id="9" creationId="{BAC918D9-871E-4701-906F-461B0B145111}"/>
          </ac:graphicFrameMkLst>
        </pc:graphicFrameChg>
        <pc:picChg chg="mod">
          <ac:chgData name="Dailey,Jasmine C" userId="ca8d5f77-46ed-4409-a5aa-63b3716639af" providerId="ADAL" clId="{662A1732-E7BA-475D-948D-81FC4CA20966}" dt="2025-08-15T15:54:23.762" v="1246" actId="1076"/>
          <ac:picMkLst>
            <pc:docMk/>
            <pc:sldMk cId="3136752004" sldId="2141412064"/>
            <ac:picMk id="12" creationId="{E87A9869-5CE3-6EF5-76FA-411D6E22CE9C}"/>
          </ac:picMkLst>
        </pc:picChg>
        <pc:picChg chg="mod">
          <ac:chgData name="Dailey,Jasmine C" userId="ca8d5f77-46ed-4409-a5aa-63b3716639af" providerId="ADAL" clId="{662A1732-E7BA-475D-948D-81FC4CA20966}" dt="2025-08-15T15:55:06.839" v="1249" actId="1076"/>
          <ac:picMkLst>
            <pc:docMk/>
            <pc:sldMk cId="3136752004" sldId="2141412064"/>
            <ac:picMk id="1026" creationId="{40C274AC-6998-5DAC-D9AB-E07EF1CE96AC}"/>
          </ac:picMkLst>
        </pc:picChg>
      </pc:sldChg>
      <pc:sldChg chg="modSp del mod modClrScheme chgLayout">
        <pc:chgData name="Dailey,Jasmine C" userId="ca8d5f77-46ed-4409-a5aa-63b3716639af" providerId="ADAL" clId="{662A1732-E7BA-475D-948D-81FC4CA20966}" dt="2025-08-14T17:17:06.167" v="212" actId="2696"/>
        <pc:sldMkLst>
          <pc:docMk/>
          <pc:sldMk cId="56713529" sldId="2145825538"/>
        </pc:sldMkLst>
        <pc:spChg chg="mod ord">
          <ac:chgData name="Dailey,Jasmine C" userId="ca8d5f77-46ed-4409-a5aa-63b3716639af" providerId="ADAL" clId="{662A1732-E7BA-475D-948D-81FC4CA20966}" dt="2025-08-14T17:16:20.965" v="210" actId="1076"/>
          <ac:spMkLst>
            <pc:docMk/>
            <pc:sldMk cId="56713529" sldId="2145825538"/>
            <ac:spMk id="2" creationId="{00000000-0000-0000-0000-000000000000}"/>
          </ac:spMkLst>
        </pc:spChg>
        <pc:spChg chg="mod ord">
          <ac:chgData name="Dailey,Jasmine C" userId="ca8d5f77-46ed-4409-a5aa-63b3716639af" providerId="ADAL" clId="{662A1732-E7BA-475D-948D-81FC4CA20966}" dt="2025-08-14T16:56:42.412" v="201" actId="700"/>
          <ac:spMkLst>
            <pc:docMk/>
            <pc:sldMk cId="56713529" sldId="2145825538"/>
            <ac:spMk id="3" creationId="{00000000-0000-0000-0000-000000000000}"/>
          </ac:spMkLst>
        </pc:spChg>
        <pc:spChg chg="mod ord">
          <ac:chgData name="Dailey,Jasmine C" userId="ca8d5f77-46ed-4409-a5aa-63b3716639af" providerId="ADAL" clId="{662A1732-E7BA-475D-948D-81FC4CA20966}" dt="2025-08-14T17:16:36.884" v="211" actId="1076"/>
          <ac:spMkLst>
            <pc:docMk/>
            <pc:sldMk cId="56713529" sldId="2145825538"/>
            <ac:spMk id="5" creationId="{DC0EFC48-80F6-48F8-816A-327F2B049F19}"/>
          </ac:spMkLst>
        </pc:spChg>
        <pc:spChg chg="mod">
          <ac:chgData name="Dailey,Jasmine C" userId="ca8d5f77-46ed-4409-a5aa-63b3716639af" providerId="ADAL" clId="{662A1732-E7BA-475D-948D-81FC4CA20966}" dt="2025-08-14T16:57:16.633" v="204" actId="14100"/>
          <ac:spMkLst>
            <pc:docMk/>
            <pc:sldMk cId="56713529" sldId="2145825538"/>
            <ac:spMk id="23" creationId="{9BEF2563-5D81-47C5-B8DA-88548FF766C0}"/>
          </ac:spMkLst>
        </pc:spChg>
        <pc:picChg chg="mod">
          <ac:chgData name="Dailey,Jasmine C" userId="ca8d5f77-46ed-4409-a5aa-63b3716639af" providerId="ADAL" clId="{662A1732-E7BA-475D-948D-81FC4CA20966}" dt="2025-08-14T16:57:40.080" v="206" actId="1076"/>
          <ac:picMkLst>
            <pc:docMk/>
            <pc:sldMk cId="56713529" sldId="2145825538"/>
            <ac:picMk id="8" creationId="{BC37881B-EC17-4BE5-88C6-8B75B2DEC47F}"/>
          </ac:picMkLst>
        </pc:picChg>
      </pc:sldChg>
      <pc:sldChg chg="del">
        <pc:chgData name="Dailey,Jasmine C" userId="ca8d5f77-46ed-4409-a5aa-63b3716639af" providerId="ADAL" clId="{662A1732-E7BA-475D-948D-81FC4CA20966}" dt="2025-08-15T15:52:18.922" v="1218" actId="47"/>
        <pc:sldMkLst>
          <pc:docMk/>
          <pc:sldMk cId="4016907431" sldId="2145825561"/>
        </pc:sldMkLst>
      </pc:sldChg>
      <pc:sldChg chg="addSp delSp modSp new mod modClrScheme chgLayout">
        <pc:chgData name="Dailey,Jasmine C" userId="ca8d5f77-46ed-4409-a5aa-63b3716639af" providerId="ADAL" clId="{662A1732-E7BA-475D-948D-81FC4CA20966}" dt="2025-08-14T17:26:57.035" v="294" actId="700"/>
        <pc:sldMkLst>
          <pc:docMk/>
          <pc:sldMk cId="3273013267" sldId="2145825562"/>
        </pc:sldMkLst>
        <pc:spChg chg="del mod ord">
          <ac:chgData name="Dailey,Jasmine C" userId="ca8d5f77-46ed-4409-a5aa-63b3716639af" providerId="ADAL" clId="{662A1732-E7BA-475D-948D-81FC4CA20966}" dt="2025-08-14T17:20:05.149" v="243" actId="700"/>
          <ac:spMkLst>
            <pc:docMk/>
            <pc:sldMk cId="3273013267" sldId="2145825562"/>
            <ac:spMk id="2" creationId="{24DE4D69-D267-D24E-C5CB-B0C013B2DAEF}"/>
          </ac:spMkLst>
        </pc:spChg>
        <pc:spChg chg="del mod ord">
          <ac:chgData name="Dailey,Jasmine C" userId="ca8d5f77-46ed-4409-a5aa-63b3716639af" providerId="ADAL" clId="{662A1732-E7BA-475D-948D-81FC4CA20966}" dt="2025-08-14T17:20:05.149" v="243" actId="700"/>
          <ac:spMkLst>
            <pc:docMk/>
            <pc:sldMk cId="3273013267" sldId="2145825562"/>
            <ac:spMk id="3" creationId="{EB9FFC52-552B-0560-D543-BF5500B3F758}"/>
          </ac:spMkLst>
        </pc:spChg>
        <pc:spChg chg="del">
          <ac:chgData name="Dailey,Jasmine C" userId="ca8d5f77-46ed-4409-a5aa-63b3716639af" providerId="ADAL" clId="{662A1732-E7BA-475D-948D-81FC4CA20966}" dt="2025-08-14T17:20:05.149" v="243" actId="700"/>
          <ac:spMkLst>
            <pc:docMk/>
            <pc:sldMk cId="3273013267" sldId="2145825562"/>
            <ac:spMk id="4" creationId="{134A69AE-A13D-A4C0-CEAE-F9E8DE0CF310}"/>
          </ac:spMkLst>
        </pc:spChg>
        <pc:spChg chg="mod ord">
          <ac:chgData name="Dailey,Jasmine C" userId="ca8d5f77-46ed-4409-a5aa-63b3716639af" providerId="ADAL" clId="{662A1732-E7BA-475D-948D-81FC4CA20966}" dt="2025-08-14T17:26:57.035" v="294" actId="700"/>
          <ac:spMkLst>
            <pc:docMk/>
            <pc:sldMk cId="3273013267" sldId="2145825562"/>
            <ac:spMk id="5" creationId="{B244AFBB-49E8-0E95-4A2D-570E91C9F0D8}"/>
          </ac:spMkLst>
        </pc:spChg>
        <pc:spChg chg="mod ord">
          <ac:chgData name="Dailey,Jasmine C" userId="ca8d5f77-46ed-4409-a5aa-63b3716639af" providerId="ADAL" clId="{662A1732-E7BA-475D-948D-81FC4CA20966}" dt="2025-08-14T17:26:57.035" v="294" actId="700"/>
          <ac:spMkLst>
            <pc:docMk/>
            <pc:sldMk cId="3273013267" sldId="2145825562"/>
            <ac:spMk id="6" creationId="{A1D3E547-FB73-1087-7EAA-138CAC253E47}"/>
          </ac:spMkLst>
        </pc:spChg>
        <pc:spChg chg="add mod ord">
          <ac:chgData name="Dailey,Jasmine C" userId="ca8d5f77-46ed-4409-a5aa-63b3716639af" providerId="ADAL" clId="{662A1732-E7BA-475D-948D-81FC4CA20966}" dt="2025-08-14T17:26:57.035" v="294" actId="700"/>
          <ac:spMkLst>
            <pc:docMk/>
            <pc:sldMk cId="3273013267" sldId="2145825562"/>
            <ac:spMk id="7" creationId="{C5EABC73-D43F-4799-8D4D-65E3BDB727DB}"/>
          </ac:spMkLst>
        </pc:spChg>
        <pc:spChg chg="add del mod ord">
          <ac:chgData name="Dailey,Jasmine C" userId="ca8d5f77-46ed-4409-a5aa-63b3716639af" providerId="ADAL" clId="{662A1732-E7BA-475D-948D-81FC4CA20966}" dt="2025-08-14T17:20:31.004" v="259" actId="700"/>
          <ac:spMkLst>
            <pc:docMk/>
            <pc:sldMk cId="3273013267" sldId="2145825562"/>
            <ac:spMk id="8" creationId="{FDFCE048-C7E3-0579-5981-77230F35B445}"/>
          </ac:spMkLst>
        </pc:spChg>
        <pc:spChg chg="add del mod ord">
          <ac:chgData name="Dailey,Jasmine C" userId="ca8d5f77-46ed-4409-a5aa-63b3716639af" providerId="ADAL" clId="{662A1732-E7BA-475D-948D-81FC4CA20966}" dt="2025-08-14T17:26:57.035" v="294" actId="700"/>
          <ac:spMkLst>
            <pc:docMk/>
            <pc:sldMk cId="3273013267" sldId="2145825562"/>
            <ac:spMk id="9" creationId="{6EF910AF-94F7-053F-247F-A8DF2615E7FB}"/>
          </ac:spMkLst>
        </pc:spChg>
        <pc:spChg chg="add mod ord">
          <ac:chgData name="Dailey,Jasmine C" userId="ca8d5f77-46ed-4409-a5aa-63b3716639af" providerId="ADAL" clId="{662A1732-E7BA-475D-948D-81FC4CA20966}" dt="2025-08-14T17:26:57.035" v="294" actId="700"/>
          <ac:spMkLst>
            <pc:docMk/>
            <pc:sldMk cId="3273013267" sldId="2145825562"/>
            <ac:spMk id="10" creationId="{092116F5-7F2A-8C76-8ACB-7FC88532F13B}"/>
          </ac:spMkLst>
        </pc:spChg>
      </pc:sldChg>
      <pc:sldChg chg="addSp delSp modSp new mod modClrScheme chgLayout">
        <pc:chgData name="Dailey,Jasmine C" userId="ca8d5f77-46ed-4409-a5aa-63b3716639af" providerId="ADAL" clId="{662A1732-E7BA-475D-948D-81FC4CA20966}" dt="2025-08-14T17:25:15.396" v="292" actId="1076"/>
        <pc:sldMkLst>
          <pc:docMk/>
          <pc:sldMk cId="842440208" sldId="2145825563"/>
        </pc:sldMkLst>
        <pc:spChg chg="del mod ord">
          <ac:chgData name="Dailey,Jasmine C" userId="ca8d5f77-46ed-4409-a5aa-63b3716639af" providerId="ADAL" clId="{662A1732-E7BA-475D-948D-81FC4CA20966}" dt="2025-08-14T17:21:13.056" v="262" actId="700"/>
          <ac:spMkLst>
            <pc:docMk/>
            <pc:sldMk cId="842440208" sldId="2145825563"/>
            <ac:spMk id="2" creationId="{FEF9C4E6-0EBA-271F-977F-178743768756}"/>
          </ac:spMkLst>
        </pc:spChg>
        <pc:spChg chg="del mod ord">
          <ac:chgData name="Dailey,Jasmine C" userId="ca8d5f77-46ed-4409-a5aa-63b3716639af" providerId="ADAL" clId="{662A1732-E7BA-475D-948D-81FC4CA20966}" dt="2025-08-14T17:21:13.056" v="262" actId="700"/>
          <ac:spMkLst>
            <pc:docMk/>
            <pc:sldMk cId="842440208" sldId="2145825563"/>
            <ac:spMk id="3" creationId="{2C90B2A5-C624-11BE-8EA5-12F5D5FE27CC}"/>
          </ac:spMkLst>
        </pc:spChg>
        <pc:spChg chg="mod ord">
          <ac:chgData name="Dailey,Jasmine C" userId="ca8d5f77-46ed-4409-a5aa-63b3716639af" providerId="ADAL" clId="{662A1732-E7BA-475D-948D-81FC4CA20966}" dt="2025-08-14T17:21:41.473" v="275" actId="700"/>
          <ac:spMkLst>
            <pc:docMk/>
            <pc:sldMk cId="842440208" sldId="2145825563"/>
            <ac:spMk id="4" creationId="{16058E1F-25E8-3693-A92F-A25B8B645857}"/>
          </ac:spMkLst>
        </pc:spChg>
        <pc:spChg chg="mod ord">
          <ac:chgData name="Dailey,Jasmine C" userId="ca8d5f77-46ed-4409-a5aa-63b3716639af" providerId="ADAL" clId="{662A1732-E7BA-475D-948D-81FC4CA20966}" dt="2025-08-14T17:21:41.473" v="275" actId="700"/>
          <ac:spMkLst>
            <pc:docMk/>
            <pc:sldMk cId="842440208" sldId="2145825563"/>
            <ac:spMk id="5" creationId="{01273630-0BBB-E1ED-7B2F-8DEFABB10DAE}"/>
          </ac:spMkLst>
        </pc:spChg>
        <pc:spChg chg="add mod ord">
          <ac:chgData name="Dailey,Jasmine C" userId="ca8d5f77-46ed-4409-a5aa-63b3716639af" providerId="ADAL" clId="{662A1732-E7BA-475D-948D-81FC4CA20966}" dt="2025-08-14T17:21:41.473" v="275" actId="700"/>
          <ac:spMkLst>
            <pc:docMk/>
            <pc:sldMk cId="842440208" sldId="2145825563"/>
            <ac:spMk id="6" creationId="{1F9C7E15-4DAE-6E2B-9A3B-05E356C6DE66}"/>
          </ac:spMkLst>
        </pc:spChg>
        <pc:spChg chg="add del mod ord">
          <ac:chgData name="Dailey,Jasmine C" userId="ca8d5f77-46ed-4409-a5aa-63b3716639af" providerId="ADAL" clId="{662A1732-E7BA-475D-948D-81FC4CA20966}" dt="2025-08-14T17:21:41.473" v="275" actId="700"/>
          <ac:spMkLst>
            <pc:docMk/>
            <pc:sldMk cId="842440208" sldId="2145825563"/>
            <ac:spMk id="7" creationId="{2FCB44EE-A3A4-FF2C-C286-4F3A3EF84A8A}"/>
          </ac:spMkLst>
        </pc:spChg>
        <pc:spChg chg="add del mod ord">
          <ac:chgData name="Dailey,Jasmine C" userId="ca8d5f77-46ed-4409-a5aa-63b3716639af" providerId="ADAL" clId="{662A1732-E7BA-475D-948D-81FC4CA20966}" dt="2025-08-14T17:21:41.473" v="275" actId="700"/>
          <ac:spMkLst>
            <pc:docMk/>
            <pc:sldMk cId="842440208" sldId="2145825563"/>
            <ac:spMk id="8" creationId="{AA5A35D8-F9B8-9903-FE58-AACABC63B628}"/>
          </ac:spMkLst>
        </pc:spChg>
        <pc:spChg chg="add mod ord">
          <ac:chgData name="Dailey,Jasmine C" userId="ca8d5f77-46ed-4409-a5aa-63b3716639af" providerId="ADAL" clId="{662A1732-E7BA-475D-948D-81FC4CA20966}" dt="2025-08-14T17:21:43.608" v="276"/>
          <ac:spMkLst>
            <pc:docMk/>
            <pc:sldMk cId="842440208" sldId="2145825563"/>
            <ac:spMk id="9" creationId="{067E5D3B-751F-9ACC-AF64-3B9E25B42EEF}"/>
          </ac:spMkLst>
        </pc:spChg>
        <pc:picChg chg="add mod">
          <ac:chgData name="Dailey,Jasmine C" userId="ca8d5f77-46ed-4409-a5aa-63b3716639af" providerId="ADAL" clId="{662A1732-E7BA-475D-948D-81FC4CA20966}" dt="2025-08-14T17:25:15.396" v="292" actId="1076"/>
          <ac:picMkLst>
            <pc:docMk/>
            <pc:sldMk cId="842440208" sldId="2145825563"/>
            <ac:picMk id="10" creationId="{C04BEAD9-BD5B-5285-D331-EE5EDA56D160}"/>
          </ac:picMkLst>
        </pc:picChg>
        <pc:picChg chg="add mod">
          <ac:chgData name="Dailey,Jasmine C" userId="ca8d5f77-46ed-4409-a5aa-63b3716639af" providerId="ADAL" clId="{662A1732-E7BA-475D-948D-81FC4CA20966}" dt="2025-08-14T17:25:10.733" v="291" actId="1076"/>
          <ac:picMkLst>
            <pc:docMk/>
            <pc:sldMk cId="842440208" sldId="2145825563"/>
            <ac:picMk id="11" creationId="{847A17A0-B8E4-EA17-62D6-D26A0DEFC347}"/>
          </ac:picMkLst>
        </pc:picChg>
        <pc:picChg chg="add mod">
          <ac:chgData name="Dailey,Jasmine C" userId="ca8d5f77-46ed-4409-a5aa-63b3716639af" providerId="ADAL" clId="{662A1732-E7BA-475D-948D-81FC4CA20966}" dt="2025-08-14T17:25:05.334" v="290" actId="14100"/>
          <ac:picMkLst>
            <pc:docMk/>
            <pc:sldMk cId="842440208" sldId="2145825563"/>
            <ac:picMk id="12" creationId="{E3ADDB6E-6969-E058-3DF4-FA660E184A24}"/>
          </ac:picMkLst>
        </pc:picChg>
      </pc:sldChg>
      <pc:sldChg chg="addSp delSp modSp new mod modClrScheme chgLayout">
        <pc:chgData name="Dailey,Jasmine C" userId="ca8d5f77-46ed-4409-a5aa-63b3716639af" providerId="ADAL" clId="{662A1732-E7BA-475D-948D-81FC4CA20966}" dt="2025-08-14T17:24:43.952" v="289" actId="242"/>
        <pc:sldMkLst>
          <pc:docMk/>
          <pc:sldMk cId="2601510757" sldId="2145825564"/>
        </pc:sldMkLst>
        <pc:spChg chg="del mod ord">
          <ac:chgData name="Dailey,Jasmine C" userId="ca8d5f77-46ed-4409-a5aa-63b3716639af" providerId="ADAL" clId="{662A1732-E7BA-475D-948D-81FC4CA20966}" dt="2025-08-14T17:22:23.661" v="279" actId="700"/>
          <ac:spMkLst>
            <pc:docMk/>
            <pc:sldMk cId="2601510757" sldId="2145825564"/>
            <ac:spMk id="2" creationId="{0390D09F-EE54-5009-9611-D05F550C5BD0}"/>
          </ac:spMkLst>
        </pc:spChg>
        <pc:spChg chg="del mod ord">
          <ac:chgData name="Dailey,Jasmine C" userId="ca8d5f77-46ed-4409-a5aa-63b3716639af" providerId="ADAL" clId="{662A1732-E7BA-475D-948D-81FC4CA20966}" dt="2025-08-14T17:22:23.661" v="279" actId="700"/>
          <ac:spMkLst>
            <pc:docMk/>
            <pc:sldMk cId="2601510757" sldId="2145825564"/>
            <ac:spMk id="3" creationId="{54864DD1-0A6C-A292-47F2-97D5585AE74C}"/>
          </ac:spMkLst>
        </pc:spChg>
        <pc:spChg chg="mod ord">
          <ac:chgData name="Dailey,Jasmine C" userId="ca8d5f77-46ed-4409-a5aa-63b3716639af" providerId="ADAL" clId="{662A1732-E7BA-475D-948D-81FC4CA20966}" dt="2025-08-14T17:23:44.993" v="288" actId="26606"/>
          <ac:spMkLst>
            <pc:docMk/>
            <pc:sldMk cId="2601510757" sldId="2145825564"/>
            <ac:spMk id="4" creationId="{58D5BBA2-4870-3C3A-8FD1-5972865ED757}"/>
          </ac:spMkLst>
        </pc:spChg>
        <pc:spChg chg="mod ord">
          <ac:chgData name="Dailey,Jasmine C" userId="ca8d5f77-46ed-4409-a5aa-63b3716639af" providerId="ADAL" clId="{662A1732-E7BA-475D-948D-81FC4CA20966}" dt="2025-08-14T17:23:44.993" v="288" actId="26606"/>
          <ac:spMkLst>
            <pc:docMk/>
            <pc:sldMk cId="2601510757" sldId="2145825564"/>
            <ac:spMk id="5" creationId="{20BCE288-6BEE-8AE1-99E9-9BCAC6301C36}"/>
          </ac:spMkLst>
        </pc:spChg>
        <pc:spChg chg="add mod ord">
          <ac:chgData name="Dailey,Jasmine C" userId="ca8d5f77-46ed-4409-a5aa-63b3716639af" providerId="ADAL" clId="{662A1732-E7BA-475D-948D-81FC4CA20966}" dt="2025-08-14T17:23:44.993" v="288" actId="26606"/>
          <ac:spMkLst>
            <pc:docMk/>
            <pc:sldMk cId="2601510757" sldId="2145825564"/>
            <ac:spMk id="6" creationId="{A1F794B8-DF59-72E0-9403-A556550D4359}"/>
          </ac:spMkLst>
        </pc:spChg>
        <pc:spChg chg="add mod ord">
          <ac:chgData name="Dailey,Jasmine C" userId="ca8d5f77-46ed-4409-a5aa-63b3716639af" providerId="ADAL" clId="{662A1732-E7BA-475D-948D-81FC4CA20966}" dt="2025-08-14T17:24:43.952" v="289" actId="242"/>
          <ac:spMkLst>
            <pc:docMk/>
            <pc:sldMk cId="2601510757" sldId="2145825564"/>
            <ac:spMk id="7" creationId="{F50BCE23-66CA-6066-EBDA-44D52EA87BC4}"/>
          </ac:spMkLst>
        </pc:spChg>
        <pc:spChg chg="add del mod ord">
          <ac:chgData name="Dailey,Jasmine C" userId="ca8d5f77-46ed-4409-a5aa-63b3716639af" providerId="ADAL" clId="{662A1732-E7BA-475D-948D-81FC4CA20966}" dt="2025-08-14T17:23:43.120" v="287"/>
          <ac:spMkLst>
            <pc:docMk/>
            <pc:sldMk cId="2601510757" sldId="2145825564"/>
            <ac:spMk id="8" creationId="{E7B8FD52-7B44-5060-BF46-0A6CC1055132}"/>
          </ac:spMkLst>
        </pc:spChg>
        <pc:picChg chg="add mod ord">
          <ac:chgData name="Dailey,Jasmine C" userId="ca8d5f77-46ed-4409-a5aa-63b3716639af" providerId="ADAL" clId="{662A1732-E7BA-475D-948D-81FC4CA20966}" dt="2025-08-14T17:23:44.993" v="288" actId="26606"/>
          <ac:picMkLst>
            <pc:docMk/>
            <pc:sldMk cId="2601510757" sldId="2145825564"/>
            <ac:picMk id="9" creationId="{8554FCEC-0A92-7FC5-5696-5DD27B9F09FB}"/>
          </ac:picMkLst>
        </pc:picChg>
      </pc:sldChg>
      <pc:sldChg chg="addSp delSp modSp new mod modClrScheme chgLayout">
        <pc:chgData name="Dailey,Jasmine C" userId="ca8d5f77-46ed-4409-a5aa-63b3716639af" providerId="ADAL" clId="{662A1732-E7BA-475D-948D-81FC4CA20966}" dt="2025-08-14T17:29:08.175" v="295" actId="700"/>
        <pc:sldMkLst>
          <pc:docMk/>
          <pc:sldMk cId="1885060674" sldId="2145825565"/>
        </pc:sldMkLst>
        <pc:spChg chg="del mod ord">
          <ac:chgData name="Dailey,Jasmine C" userId="ca8d5f77-46ed-4409-a5aa-63b3716639af" providerId="ADAL" clId="{662A1732-E7BA-475D-948D-81FC4CA20966}" dt="2025-08-14T17:23:12.632" v="282" actId="700"/>
          <ac:spMkLst>
            <pc:docMk/>
            <pc:sldMk cId="1885060674" sldId="2145825565"/>
            <ac:spMk id="2" creationId="{3FF30827-292B-B096-3303-1C9EB9B30E56}"/>
          </ac:spMkLst>
        </pc:spChg>
        <pc:spChg chg="del mod ord">
          <ac:chgData name="Dailey,Jasmine C" userId="ca8d5f77-46ed-4409-a5aa-63b3716639af" providerId="ADAL" clId="{662A1732-E7BA-475D-948D-81FC4CA20966}" dt="2025-08-14T17:23:12.632" v="282" actId="700"/>
          <ac:spMkLst>
            <pc:docMk/>
            <pc:sldMk cId="1885060674" sldId="2145825565"/>
            <ac:spMk id="3" creationId="{2640328E-B692-22D3-A4C8-991F301D12A5}"/>
          </ac:spMkLst>
        </pc:spChg>
        <pc:spChg chg="mod ord">
          <ac:chgData name="Dailey,Jasmine C" userId="ca8d5f77-46ed-4409-a5aa-63b3716639af" providerId="ADAL" clId="{662A1732-E7BA-475D-948D-81FC4CA20966}" dt="2025-08-14T17:29:08.175" v="295" actId="700"/>
          <ac:spMkLst>
            <pc:docMk/>
            <pc:sldMk cId="1885060674" sldId="2145825565"/>
            <ac:spMk id="4" creationId="{C04145D6-ACCE-80E0-A1EC-0651A72C62CB}"/>
          </ac:spMkLst>
        </pc:spChg>
        <pc:spChg chg="mod ord">
          <ac:chgData name="Dailey,Jasmine C" userId="ca8d5f77-46ed-4409-a5aa-63b3716639af" providerId="ADAL" clId="{662A1732-E7BA-475D-948D-81FC4CA20966}" dt="2025-08-14T17:29:08.175" v="295" actId="700"/>
          <ac:spMkLst>
            <pc:docMk/>
            <pc:sldMk cId="1885060674" sldId="2145825565"/>
            <ac:spMk id="5" creationId="{C681040A-A800-6AB4-6CAF-72C83D2FF6A1}"/>
          </ac:spMkLst>
        </pc:spChg>
        <pc:spChg chg="add mod ord">
          <ac:chgData name="Dailey,Jasmine C" userId="ca8d5f77-46ed-4409-a5aa-63b3716639af" providerId="ADAL" clId="{662A1732-E7BA-475D-948D-81FC4CA20966}" dt="2025-08-14T17:29:08.175" v="295" actId="700"/>
          <ac:spMkLst>
            <pc:docMk/>
            <pc:sldMk cId="1885060674" sldId="2145825565"/>
            <ac:spMk id="6" creationId="{3EFC22A5-B93E-E8A3-78A1-8B951E5003A4}"/>
          </ac:spMkLst>
        </pc:spChg>
        <pc:spChg chg="add del mod ord">
          <ac:chgData name="Dailey,Jasmine C" userId="ca8d5f77-46ed-4409-a5aa-63b3716639af" providerId="ADAL" clId="{662A1732-E7BA-475D-948D-81FC4CA20966}" dt="2025-08-14T17:29:08.175" v="295" actId="700"/>
          <ac:spMkLst>
            <pc:docMk/>
            <pc:sldMk cId="1885060674" sldId="2145825565"/>
            <ac:spMk id="7" creationId="{D95905F3-F982-B3C8-784E-73AFAA6BB5A0}"/>
          </ac:spMkLst>
        </pc:spChg>
        <pc:spChg chg="add mod ord">
          <ac:chgData name="Dailey,Jasmine C" userId="ca8d5f77-46ed-4409-a5aa-63b3716639af" providerId="ADAL" clId="{662A1732-E7BA-475D-948D-81FC4CA20966}" dt="2025-08-14T17:29:08.175" v="295" actId="700"/>
          <ac:spMkLst>
            <pc:docMk/>
            <pc:sldMk cId="1885060674" sldId="2145825565"/>
            <ac:spMk id="8" creationId="{62EFEF45-5A96-FBA7-C5FF-BA5CD9DD8549}"/>
          </ac:spMkLst>
        </pc:spChg>
      </pc:sldChg>
      <pc:sldChg chg="addSp delSp modSp new mod modClrScheme chgLayout">
        <pc:chgData name="Dailey,Jasmine C" userId="ca8d5f77-46ed-4409-a5aa-63b3716639af" providerId="ADAL" clId="{662A1732-E7BA-475D-948D-81FC4CA20966}" dt="2025-08-14T17:33:03.882" v="323"/>
        <pc:sldMkLst>
          <pc:docMk/>
          <pc:sldMk cId="3351028448" sldId="2145825566"/>
        </pc:sldMkLst>
        <pc:spChg chg="del mod ord">
          <ac:chgData name="Dailey,Jasmine C" userId="ca8d5f77-46ed-4409-a5aa-63b3716639af" providerId="ADAL" clId="{662A1732-E7BA-475D-948D-81FC4CA20966}" dt="2025-08-14T17:32:49.816" v="322" actId="700"/>
          <ac:spMkLst>
            <pc:docMk/>
            <pc:sldMk cId="3351028448" sldId="2145825566"/>
            <ac:spMk id="2" creationId="{4C84A922-1094-1577-B3DF-6BA452426C92}"/>
          </ac:spMkLst>
        </pc:spChg>
        <pc:spChg chg="del mod ord">
          <ac:chgData name="Dailey,Jasmine C" userId="ca8d5f77-46ed-4409-a5aa-63b3716639af" providerId="ADAL" clId="{662A1732-E7BA-475D-948D-81FC4CA20966}" dt="2025-08-14T17:32:49.816" v="322" actId="700"/>
          <ac:spMkLst>
            <pc:docMk/>
            <pc:sldMk cId="3351028448" sldId="2145825566"/>
            <ac:spMk id="3" creationId="{74799A6E-9D2D-7402-9452-45B928A530C2}"/>
          </ac:spMkLst>
        </pc:spChg>
        <pc:spChg chg="del">
          <ac:chgData name="Dailey,Jasmine C" userId="ca8d5f77-46ed-4409-a5aa-63b3716639af" providerId="ADAL" clId="{662A1732-E7BA-475D-948D-81FC4CA20966}" dt="2025-08-14T17:32:49.816" v="322" actId="700"/>
          <ac:spMkLst>
            <pc:docMk/>
            <pc:sldMk cId="3351028448" sldId="2145825566"/>
            <ac:spMk id="4" creationId="{14299DD3-8599-9354-4C63-230C5EAA4F99}"/>
          </ac:spMkLst>
        </pc:spChg>
        <pc:spChg chg="mod ord">
          <ac:chgData name="Dailey,Jasmine C" userId="ca8d5f77-46ed-4409-a5aa-63b3716639af" providerId="ADAL" clId="{662A1732-E7BA-475D-948D-81FC4CA20966}" dt="2025-08-14T17:32:49.816" v="322" actId="700"/>
          <ac:spMkLst>
            <pc:docMk/>
            <pc:sldMk cId="3351028448" sldId="2145825566"/>
            <ac:spMk id="5" creationId="{B6F7AE37-6D85-2B13-E2E3-2AB381851451}"/>
          </ac:spMkLst>
        </pc:spChg>
        <pc:spChg chg="mod ord">
          <ac:chgData name="Dailey,Jasmine C" userId="ca8d5f77-46ed-4409-a5aa-63b3716639af" providerId="ADAL" clId="{662A1732-E7BA-475D-948D-81FC4CA20966}" dt="2025-08-14T17:32:49.816" v="322" actId="700"/>
          <ac:spMkLst>
            <pc:docMk/>
            <pc:sldMk cId="3351028448" sldId="2145825566"/>
            <ac:spMk id="6" creationId="{3156AC8F-B800-B0BC-8991-0BBFB5BD8F84}"/>
          </ac:spMkLst>
        </pc:spChg>
        <pc:spChg chg="add mod ord">
          <ac:chgData name="Dailey,Jasmine C" userId="ca8d5f77-46ed-4409-a5aa-63b3716639af" providerId="ADAL" clId="{662A1732-E7BA-475D-948D-81FC4CA20966}" dt="2025-08-14T17:33:03.882" v="323"/>
          <ac:spMkLst>
            <pc:docMk/>
            <pc:sldMk cId="3351028448" sldId="2145825566"/>
            <ac:spMk id="7" creationId="{E36B1C9A-527E-B6EC-C012-A631F456B7C0}"/>
          </ac:spMkLst>
        </pc:spChg>
        <pc:spChg chg="add mod ord">
          <ac:chgData name="Dailey,Jasmine C" userId="ca8d5f77-46ed-4409-a5aa-63b3716639af" providerId="ADAL" clId="{662A1732-E7BA-475D-948D-81FC4CA20966}" dt="2025-08-14T17:32:49.816" v="322" actId="700"/>
          <ac:spMkLst>
            <pc:docMk/>
            <pc:sldMk cId="3351028448" sldId="2145825566"/>
            <ac:spMk id="8" creationId="{4AEDFE01-6A37-E549-DB2C-DDC6C90FF52C}"/>
          </ac:spMkLst>
        </pc:spChg>
      </pc:sldChg>
      <pc:sldChg chg="addSp modSp add mod">
        <pc:chgData name="Dailey,Jasmine C" userId="ca8d5f77-46ed-4409-a5aa-63b3716639af" providerId="ADAL" clId="{662A1732-E7BA-475D-948D-81FC4CA20966}" dt="2025-08-14T17:30:10.114" v="302" actId="12"/>
        <pc:sldMkLst>
          <pc:docMk/>
          <pc:sldMk cId="1518350087" sldId="2145825567"/>
        </pc:sldMkLst>
        <pc:spChg chg="mod">
          <ac:chgData name="Dailey,Jasmine C" userId="ca8d5f77-46ed-4409-a5aa-63b3716639af" providerId="ADAL" clId="{662A1732-E7BA-475D-948D-81FC4CA20966}" dt="2025-08-14T17:30:10.114" v="302" actId="12"/>
          <ac:spMkLst>
            <pc:docMk/>
            <pc:sldMk cId="1518350087" sldId="2145825567"/>
            <ac:spMk id="7" creationId="{EE794597-96E0-1ACA-15B7-9C045B0D82D0}"/>
          </ac:spMkLst>
        </pc:spChg>
        <pc:picChg chg="add mod">
          <ac:chgData name="Dailey,Jasmine C" userId="ca8d5f77-46ed-4409-a5aa-63b3716639af" providerId="ADAL" clId="{662A1732-E7BA-475D-948D-81FC4CA20966}" dt="2025-08-14T17:29:53.683" v="298"/>
          <ac:picMkLst>
            <pc:docMk/>
            <pc:sldMk cId="1518350087" sldId="2145825567"/>
            <ac:picMk id="2" creationId="{8304D672-C804-F2BE-8C1E-B7087529D19B}"/>
          </ac:picMkLst>
        </pc:picChg>
      </pc:sldChg>
      <pc:sldChg chg="modSp add mod">
        <pc:chgData name="Dailey,Jasmine C" userId="ca8d5f77-46ed-4409-a5aa-63b3716639af" providerId="ADAL" clId="{662A1732-E7BA-475D-948D-81FC4CA20966}" dt="2025-08-15T15:32:41.459" v="1195" actId="20577"/>
        <pc:sldMkLst>
          <pc:docMk/>
          <pc:sldMk cId="2194498650" sldId="2145825568"/>
        </pc:sldMkLst>
        <pc:spChg chg="mod">
          <ac:chgData name="Dailey,Jasmine C" userId="ca8d5f77-46ed-4409-a5aa-63b3716639af" providerId="ADAL" clId="{662A1732-E7BA-475D-948D-81FC4CA20966}" dt="2025-08-15T15:32:41.459" v="1195" actId="20577"/>
          <ac:spMkLst>
            <pc:docMk/>
            <pc:sldMk cId="2194498650" sldId="2145825568"/>
            <ac:spMk id="7" creationId="{A4774443-6839-E07F-616F-80C3EEA9A757}"/>
          </ac:spMkLst>
        </pc:spChg>
      </pc:sldChg>
      <pc:sldChg chg="addSp delSp modSp add mod">
        <pc:chgData name="Dailey,Jasmine C" userId="ca8d5f77-46ed-4409-a5aa-63b3716639af" providerId="ADAL" clId="{662A1732-E7BA-475D-948D-81FC4CA20966}" dt="2025-08-14T17:32:37.221" v="321"/>
        <pc:sldMkLst>
          <pc:docMk/>
          <pc:sldMk cId="2323118345" sldId="2145825569"/>
        </pc:sldMkLst>
        <pc:spChg chg="add del mod">
          <ac:chgData name="Dailey,Jasmine C" userId="ca8d5f77-46ed-4409-a5aa-63b3716639af" providerId="ADAL" clId="{662A1732-E7BA-475D-948D-81FC4CA20966}" dt="2025-08-14T17:32:37.221" v="321"/>
          <ac:spMkLst>
            <pc:docMk/>
            <pc:sldMk cId="2323118345" sldId="2145825569"/>
            <ac:spMk id="3" creationId="{2FFD6425-61C5-B75E-4BD8-E347E2320C74}"/>
          </ac:spMkLst>
        </pc:spChg>
        <pc:spChg chg="mod">
          <ac:chgData name="Dailey,Jasmine C" userId="ca8d5f77-46ed-4409-a5aa-63b3716639af" providerId="ADAL" clId="{662A1732-E7BA-475D-948D-81FC4CA20966}" dt="2025-08-14T17:32:20.608" v="313" actId="12"/>
          <ac:spMkLst>
            <pc:docMk/>
            <pc:sldMk cId="2323118345" sldId="2145825569"/>
            <ac:spMk id="7" creationId="{3E60A123-01F4-8ABE-6459-3AA0A3955EC7}"/>
          </ac:spMkLst>
        </pc:spChg>
        <pc:picChg chg="add mod">
          <ac:chgData name="Dailey,Jasmine C" userId="ca8d5f77-46ed-4409-a5aa-63b3716639af" providerId="ADAL" clId="{662A1732-E7BA-475D-948D-81FC4CA20966}" dt="2025-08-14T17:32:37.048" v="320"/>
          <ac:picMkLst>
            <pc:docMk/>
            <pc:sldMk cId="2323118345" sldId="2145825569"/>
            <ac:picMk id="8" creationId="{16E49453-CE0D-C6EA-A8C8-ED746EC58B62}"/>
          </ac:picMkLst>
        </pc:picChg>
        <pc:picChg chg="del">
          <ac:chgData name="Dailey,Jasmine C" userId="ca8d5f77-46ed-4409-a5aa-63b3716639af" providerId="ADAL" clId="{662A1732-E7BA-475D-948D-81FC4CA20966}" dt="2025-08-14T17:32:24.552" v="314" actId="478"/>
          <ac:picMkLst>
            <pc:docMk/>
            <pc:sldMk cId="2323118345" sldId="2145825569"/>
            <ac:picMk id="9" creationId="{83018F88-CCA2-1316-EAC2-DA42F51152EC}"/>
          </ac:picMkLst>
        </pc:picChg>
        <pc:picChg chg="add mod">
          <ac:chgData name="Dailey,Jasmine C" userId="ca8d5f77-46ed-4409-a5aa-63b3716639af" providerId="ADAL" clId="{662A1732-E7BA-475D-948D-81FC4CA20966}" dt="2025-08-14T17:32:37.221" v="321"/>
          <ac:picMkLst>
            <pc:docMk/>
            <pc:sldMk cId="2323118345" sldId="2145825569"/>
            <ac:picMk id="10" creationId="{54B1D4D5-D4A8-3009-C81F-7C8A3AC667A7}"/>
          </ac:picMkLst>
        </pc:picChg>
      </pc:sldChg>
      <pc:sldChg chg="addSp delSp modSp new mod modClrScheme chgLayout">
        <pc:chgData name="Dailey,Jasmine C" userId="ca8d5f77-46ed-4409-a5aa-63b3716639af" providerId="ADAL" clId="{662A1732-E7BA-475D-948D-81FC4CA20966}" dt="2025-08-14T18:01:58.657" v="1181" actId="242"/>
        <pc:sldMkLst>
          <pc:docMk/>
          <pc:sldMk cId="1541933257" sldId="2145825570"/>
        </pc:sldMkLst>
        <pc:spChg chg="del mod ord">
          <ac:chgData name="Dailey,Jasmine C" userId="ca8d5f77-46ed-4409-a5aa-63b3716639af" providerId="ADAL" clId="{662A1732-E7BA-475D-948D-81FC4CA20966}" dt="2025-08-14T17:33:18.736" v="325" actId="700"/>
          <ac:spMkLst>
            <pc:docMk/>
            <pc:sldMk cId="1541933257" sldId="2145825570"/>
            <ac:spMk id="2" creationId="{67D679B2-4F88-A7D0-CDEE-5FEA415F552A}"/>
          </ac:spMkLst>
        </pc:spChg>
        <pc:spChg chg="del mod ord">
          <ac:chgData name="Dailey,Jasmine C" userId="ca8d5f77-46ed-4409-a5aa-63b3716639af" providerId="ADAL" clId="{662A1732-E7BA-475D-948D-81FC4CA20966}" dt="2025-08-14T17:33:18.736" v="325" actId="700"/>
          <ac:spMkLst>
            <pc:docMk/>
            <pc:sldMk cId="1541933257" sldId="2145825570"/>
            <ac:spMk id="3" creationId="{4D7BCBE9-2618-7557-D3FD-4E2A3F6DE8F0}"/>
          </ac:spMkLst>
        </pc:spChg>
        <pc:spChg chg="mod ord">
          <ac:chgData name="Dailey,Jasmine C" userId="ca8d5f77-46ed-4409-a5aa-63b3716639af" providerId="ADAL" clId="{662A1732-E7BA-475D-948D-81FC4CA20966}" dt="2025-08-14T17:33:18.736" v="325" actId="700"/>
          <ac:spMkLst>
            <pc:docMk/>
            <pc:sldMk cId="1541933257" sldId="2145825570"/>
            <ac:spMk id="4" creationId="{381EF852-A3B0-FD3A-D5F0-31B8A5942A30}"/>
          </ac:spMkLst>
        </pc:spChg>
        <pc:spChg chg="mod ord">
          <ac:chgData name="Dailey,Jasmine C" userId="ca8d5f77-46ed-4409-a5aa-63b3716639af" providerId="ADAL" clId="{662A1732-E7BA-475D-948D-81FC4CA20966}" dt="2025-08-14T17:33:18.736" v="325" actId="700"/>
          <ac:spMkLst>
            <pc:docMk/>
            <pc:sldMk cId="1541933257" sldId="2145825570"/>
            <ac:spMk id="5" creationId="{679F21E9-DE55-B170-CB45-404E885DE912}"/>
          </ac:spMkLst>
        </pc:spChg>
        <pc:spChg chg="add mod ord">
          <ac:chgData name="Dailey,Jasmine C" userId="ca8d5f77-46ed-4409-a5aa-63b3716639af" providerId="ADAL" clId="{662A1732-E7BA-475D-948D-81FC4CA20966}" dt="2025-08-14T17:49:40.764" v="487" actId="20577"/>
          <ac:spMkLst>
            <pc:docMk/>
            <pc:sldMk cId="1541933257" sldId="2145825570"/>
            <ac:spMk id="6" creationId="{21B056EA-7A48-A4FA-735E-71B4DC396864}"/>
          </ac:spMkLst>
        </pc:spChg>
        <pc:spChg chg="add mod ord">
          <ac:chgData name="Dailey,Jasmine C" userId="ca8d5f77-46ed-4409-a5aa-63b3716639af" providerId="ADAL" clId="{662A1732-E7BA-475D-948D-81FC4CA20966}" dt="2025-08-14T18:01:58.657" v="1181" actId="242"/>
          <ac:spMkLst>
            <pc:docMk/>
            <pc:sldMk cId="1541933257" sldId="2145825570"/>
            <ac:spMk id="7" creationId="{B9373017-ED93-8666-17FE-6369FA330808}"/>
          </ac:spMkLst>
        </pc:spChg>
      </pc:sldChg>
      <pc:sldChg chg="addSp delSp modSp new mod modClrScheme chgLayout">
        <pc:chgData name="Dailey,Jasmine C" userId="ca8d5f77-46ed-4409-a5aa-63b3716639af" providerId="ADAL" clId="{662A1732-E7BA-475D-948D-81FC4CA20966}" dt="2025-08-14T17:51:02.575" v="521" actId="20577"/>
        <pc:sldMkLst>
          <pc:docMk/>
          <pc:sldMk cId="1691575821" sldId="2145825571"/>
        </pc:sldMkLst>
        <pc:spChg chg="del mod ord">
          <ac:chgData name="Dailey,Jasmine C" userId="ca8d5f77-46ed-4409-a5aa-63b3716639af" providerId="ADAL" clId="{662A1732-E7BA-475D-948D-81FC4CA20966}" dt="2025-08-14T17:45:54.542" v="435" actId="700"/>
          <ac:spMkLst>
            <pc:docMk/>
            <pc:sldMk cId="1691575821" sldId="2145825571"/>
            <ac:spMk id="2" creationId="{AA3D7FE5-EA48-5499-E9FF-2DFBD464AF1F}"/>
          </ac:spMkLst>
        </pc:spChg>
        <pc:spChg chg="del mod ord">
          <ac:chgData name="Dailey,Jasmine C" userId="ca8d5f77-46ed-4409-a5aa-63b3716639af" providerId="ADAL" clId="{662A1732-E7BA-475D-948D-81FC4CA20966}" dt="2025-08-14T17:45:54.542" v="435" actId="700"/>
          <ac:spMkLst>
            <pc:docMk/>
            <pc:sldMk cId="1691575821" sldId="2145825571"/>
            <ac:spMk id="3" creationId="{284258CB-FFE1-E4CB-3221-723C47E7C75C}"/>
          </ac:spMkLst>
        </pc:spChg>
        <pc:spChg chg="mod ord">
          <ac:chgData name="Dailey,Jasmine C" userId="ca8d5f77-46ed-4409-a5aa-63b3716639af" providerId="ADAL" clId="{662A1732-E7BA-475D-948D-81FC4CA20966}" dt="2025-08-14T17:45:54.542" v="435" actId="700"/>
          <ac:spMkLst>
            <pc:docMk/>
            <pc:sldMk cId="1691575821" sldId="2145825571"/>
            <ac:spMk id="4" creationId="{DD083AB7-D2A9-FF22-DDB1-AB7871B75A9F}"/>
          </ac:spMkLst>
        </pc:spChg>
        <pc:spChg chg="mod ord">
          <ac:chgData name="Dailey,Jasmine C" userId="ca8d5f77-46ed-4409-a5aa-63b3716639af" providerId="ADAL" clId="{662A1732-E7BA-475D-948D-81FC4CA20966}" dt="2025-08-14T17:45:54.542" v="435" actId="700"/>
          <ac:spMkLst>
            <pc:docMk/>
            <pc:sldMk cId="1691575821" sldId="2145825571"/>
            <ac:spMk id="5" creationId="{E1E74A19-2C6B-89E2-4027-A0A9A4EA62B6}"/>
          </ac:spMkLst>
        </pc:spChg>
        <pc:spChg chg="add mod ord">
          <ac:chgData name="Dailey,Jasmine C" userId="ca8d5f77-46ed-4409-a5aa-63b3716639af" providerId="ADAL" clId="{662A1732-E7BA-475D-948D-81FC4CA20966}" dt="2025-08-14T17:51:02.575" v="521" actId="20577"/>
          <ac:spMkLst>
            <pc:docMk/>
            <pc:sldMk cId="1691575821" sldId="2145825571"/>
            <ac:spMk id="6" creationId="{CB97886C-E92D-9E47-F31B-542E77292609}"/>
          </ac:spMkLst>
        </pc:spChg>
        <pc:spChg chg="add mod ord">
          <ac:chgData name="Dailey,Jasmine C" userId="ca8d5f77-46ed-4409-a5aa-63b3716639af" providerId="ADAL" clId="{662A1732-E7BA-475D-948D-81FC4CA20966}" dt="2025-08-14T17:45:54.542" v="435" actId="700"/>
          <ac:spMkLst>
            <pc:docMk/>
            <pc:sldMk cId="1691575821" sldId="2145825571"/>
            <ac:spMk id="7" creationId="{02E5DFC0-7030-A0D6-3920-884D315ECA5B}"/>
          </ac:spMkLst>
        </pc:spChg>
      </pc:sldChg>
      <pc:sldChg chg="modSp add mod">
        <pc:chgData name="Dailey,Jasmine C" userId="ca8d5f77-46ed-4409-a5aa-63b3716639af" providerId="ADAL" clId="{662A1732-E7BA-475D-948D-81FC4CA20966}" dt="2025-08-14T17:49:55.452" v="488" actId="20577"/>
        <pc:sldMkLst>
          <pc:docMk/>
          <pc:sldMk cId="4014331127" sldId="2145825572"/>
        </pc:sldMkLst>
        <pc:spChg chg="mod">
          <ac:chgData name="Dailey,Jasmine C" userId="ca8d5f77-46ed-4409-a5aa-63b3716639af" providerId="ADAL" clId="{662A1732-E7BA-475D-948D-81FC4CA20966}" dt="2025-08-14T17:49:55.452" v="488" actId="20577"/>
          <ac:spMkLst>
            <pc:docMk/>
            <pc:sldMk cId="4014331127" sldId="2145825572"/>
            <ac:spMk id="6" creationId="{B93256BA-740A-6C6E-DB60-0EF05D4FC9AB}"/>
          </ac:spMkLst>
        </pc:spChg>
        <pc:spChg chg="mod">
          <ac:chgData name="Dailey,Jasmine C" userId="ca8d5f77-46ed-4409-a5aa-63b3716639af" providerId="ADAL" clId="{662A1732-E7BA-475D-948D-81FC4CA20966}" dt="2025-08-14T17:40:10.479" v="423" actId="207"/>
          <ac:spMkLst>
            <pc:docMk/>
            <pc:sldMk cId="4014331127" sldId="2145825572"/>
            <ac:spMk id="7" creationId="{0ECD965D-DC15-F790-FE8D-B9E6F8215D34}"/>
          </ac:spMkLst>
        </pc:spChg>
      </pc:sldChg>
      <pc:sldChg chg="modSp add mod">
        <pc:chgData name="Dailey,Jasmine C" userId="ca8d5f77-46ed-4409-a5aa-63b3716639af" providerId="ADAL" clId="{662A1732-E7BA-475D-948D-81FC4CA20966}" dt="2025-08-14T17:49:59.915" v="489" actId="20577"/>
        <pc:sldMkLst>
          <pc:docMk/>
          <pc:sldMk cId="2970029049" sldId="2145825573"/>
        </pc:sldMkLst>
        <pc:spChg chg="mod">
          <ac:chgData name="Dailey,Jasmine C" userId="ca8d5f77-46ed-4409-a5aa-63b3716639af" providerId="ADAL" clId="{662A1732-E7BA-475D-948D-81FC4CA20966}" dt="2025-08-14T17:49:59.915" v="489" actId="20577"/>
          <ac:spMkLst>
            <pc:docMk/>
            <pc:sldMk cId="2970029049" sldId="2145825573"/>
            <ac:spMk id="6" creationId="{996A31D3-C59E-E350-D14F-BC7FA87B458E}"/>
          </ac:spMkLst>
        </pc:spChg>
        <pc:spChg chg="mod">
          <ac:chgData name="Dailey,Jasmine C" userId="ca8d5f77-46ed-4409-a5aa-63b3716639af" providerId="ADAL" clId="{662A1732-E7BA-475D-948D-81FC4CA20966}" dt="2025-08-14T17:40:04.999" v="422" actId="207"/>
          <ac:spMkLst>
            <pc:docMk/>
            <pc:sldMk cId="2970029049" sldId="2145825573"/>
            <ac:spMk id="7" creationId="{52114F5F-E876-0CB8-A9AA-198CD3DFEF31}"/>
          </ac:spMkLst>
        </pc:spChg>
      </pc:sldChg>
      <pc:sldChg chg="modSp add mod">
        <pc:chgData name="Dailey,Jasmine C" userId="ca8d5f77-46ed-4409-a5aa-63b3716639af" providerId="ADAL" clId="{662A1732-E7BA-475D-948D-81FC4CA20966}" dt="2025-08-14T17:50:04.459" v="490" actId="20577"/>
        <pc:sldMkLst>
          <pc:docMk/>
          <pc:sldMk cId="2469946662" sldId="2145825574"/>
        </pc:sldMkLst>
        <pc:spChg chg="mod">
          <ac:chgData name="Dailey,Jasmine C" userId="ca8d5f77-46ed-4409-a5aa-63b3716639af" providerId="ADAL" clId="{662A1732-E7BA-475D-948D-81FC4CA20966}" dt="2025-08-14T17:50:04.459" v="490" actId="20577"/>
          <ac:spMkLst>
            <pc:docMk/>
            <pc:sldMk cId="2469946662" sldId="2145825574"/>
            <ac:spMk id="6" creationId="{6157312C-6AE0-E966-11EC-A55FE86BCE4B}"/>
          </ac:spMkLst>
        </pc:spChg>
      </pc:sldChg>
      <pc:sldChg chg="addSp delSp modSp new mod modClrScheme chgLayout">
        <pc:chgData name="Dailey,Jasmine C" userId="ca8d5f77-46ed-4409-a5aa-63b3716639af" providerId="ADAL" clId="{662A1732-E7BA-475D-948D-81FC4CA20966}" dt="2025-08-14T17:47:04.099" v="471" actId="242"/>
        <pc:sldMkLst>
          <pc:docMk/>
          <pc:sldMk cId="3094322486" sldId="2145825575"/>
        </pc:sldMkLst>
        <pc:spChg chg="del mod ord">
          <ac:chgData name="Dailey,Jasmine C" userId="ca8d5f77-46ed-4409-a5aa-63b3716639af" providerId="ADAL" clId="{662A1732-E7BA-475D-948D-81FC4CA20966}" dt="2025-08-14T17:46:15.513" v="460" actId="700"/>
          <ac:spMkLst>
            <pc:docMk/>
            <pc:sldMk cId="3094322486" sldId="2145825575"/>
            <ac:spMk id="2" creationId="{7CC63170-44F7-7EFE-0AA8-A717BC8F4801}"/>
          </ac:spMkLst>
        </pc:spChg>
        <pc:spChg chg="del mod ord">
          <ac:chgData name="Dailey,Jasmine C" userId="ca8d5f77-46ed-4409-a5aa-63b3716639af" providerId="ADAL" clId="{662A1732-E7BA-475D-948D-81FC4CA20966}" dt="2025-08-14T17:46:15.513" v="460" actId="700"/>
          <ac:spMkLst>
            <pc:docMk/>
            <pc:sldMk cId="3094322486" sldId="2145825575"/>
            <ac:spMk id="3" creationId="{E920A78C-3D4E-3602-54E4-C6E0A1671E90}"/>
          </ac:spMkLst>
        </pc:spChg>
        <pc:spChg chg="mod ord">
          <ac:chgData name="Dailey,Jasmine C" userId="ca8d5f77-46ed-4409-a5aa-63b3716639af" providerId="ADAL" clId="{662A1732-E7BA-475D-948D-81FC4CA20966}" dt="2025-08-14T17:46:15.513" v="460" actId="700"/>
          <ac:spMkLst>
            <pc:docMk/>
            <pc:sldMk cId="3094322486" sldId="2145825575"/>
            <ac:spMk id="4" creationId="{E74AF5EA-CFCA-61B6-E1F8-75C09C634641}"/>
          </ac:spMkLst>
        </pc:spChg>
        <pc:spChg chg="mod ord">
          <ac:chgData name="Dailey,Jasmine C" userId="ca8d5f77-46ed-4409-a5aa-63b3716639af" providerId="ADAL" clId="{662A1732-E7BA-475D-948D-81FC4CA20966}" dt="2025-08-14T17:46:15.513" v="460" actId="700"/>
          <ac:spMkLst>
            <pc:docMk/>
            <pc:sldMk cId="3094322486" sldId="2145825575"/>
            <ac:spMk id="5" creationId="{BE07A0AF-0AC4-ADF3-0A5F-2B373BF87280}"/>
          </ac:spMkLst>
        </pc:spChg>
        <pc:spChg chg="add mod ord">
          <ac:chgData name="Dailey,Jasmine C" userId="ca8d5f77-46ed-4409-a5aa-63b3716639af" providerId="ADAL" clId="{662A1732-E7BA-475D-948D-81FC4CA20966}" dt="2025-08-14T17:46:25.136" v="463"/>
          <ac:spMkLst>
            <pc:docMk/>
            <pc:sldMk cId="3094322486" sldId="2145825575"/>
            <ac:spMk id="6" creationId="{C395C228-01F5-5C2D-8EB7-C043A56043A3}"/>
          </ac:spMkLst>
        </pc:spChg>
        <pc:spChg chg="add mod ord">
          <ac:chgData name="Dailey,Jasmine C" userId="ca8d5f77-46ed-4409-a5aa-63b3716639af" providerId="ADAL" clId="{662A1732-E7BA-475D-948D-81FC4CA20966}" dt="2025-08-14T17:47:04.099" v="471" actId="242"/>
          <ac:spMkLst>
            <pc:docMk/>
            <pc:sldMk cId="3094322486" sldId="2145825575"/>
            <ac:spMk id="7" creationId="{B424E153-FE44-E37E-558A-BD89646FE7C4}"/>
          </ac:spMkLst>
        </pc:spChg>
        <pc:spChg chg="add del mod ord">
          <ac:chgData name="Dailey,Jasmine C" userId="ca8d5f77-46ed-4409-a5aa-63b3716639af" providerId="ADAL" clId="{662A1732-E7BA-475D-948D-81FC4CA20966}" dt="2025-08-14T17:46:53.382" v="470"/>
          <ac:spMkLst>
            <pc:docMk/>
            <pc:sldMk cId="3094322486" sldId="2145825575"/>
            <ac:spMk id="8" creationId="{81EC72CC-B5FC-47B6-5A66-D52787D0E192}"/>
          </ac:spMkLst>
        </pc:spChg>
        <pc:spChg chg="add del">
          <ac:chgData name="Dailey,Jasmine C" userId="ca8d5f77-46ed-4409-a5aa-63b3716639af" providerId="ADAL" clId="{662A1732-E7BA-475D-948D-81FC4CA20966}" dt="2025-08-14T17:46:23.299" v="462" actId="22"/>
          <ac:spMkLst>
            <pc:docMk/>
            <pc:sldMk cId="3094322486" sldId="2145825575"/>
            <ac:spMk id="10" creationId="{684336EA-738A-7E3A-E494-4A52AE470C33}"/>
          </ac:spMkLst>
        </pc:spChg>
        <pc:picChg chg="add mod">
          <ac:chgData name="Dailey,Jasmine C" userId="ca8d5f77-46ed-4409-a5aa-63b3716639af" providerId="ADAL" clId="{662A1732-E7BA-475D-948D-81FC4CA20966}" dt="2025-08-14T17:46:53.382" v="470"/>
          <ac:picMkLst>
            <pc:docMk/>
            <pc:sldMk cId="3094322486" sldId="2145825575"/>
            <ac:picMk id="11" creationId="{2B7A70B5-5470-1380-F030-C65371E82F59}"/>
          </ac:picMkLst>
        </pc:picChg>
      </pc:sldChg>
      <pc:sldChg chg="add">
        <pc:chgData name="Dailey,Jasmine C" userId="ca8d5f77-46ed-4409-a5aa-63b3716639af" providerId="ADAL" clId="{662A1732-E7BA-475D-948D-81FC4CA20966}" dt="2025-08-14T17:50:09.419" v="491" actId="2890"/>
        <pc:sldMkLst>
          <pc:docMk/>
          <pc:sldMk cId="4039281817" sldId="2145825576"/>
        </pc:sldMkLst>
      </pc:sldChg>
      <pc:sldChg chg="addSp delSp modSp new mod modClrScheme chgLayout">
        <pc:chgData name="Dailey,Jasmine C" userId="ca8d5f77-46ed-4409-a5aa-63b3716639af" providerId="ADAL" clId="{662A1732-E7BA-475D-948D-81FC4CA20966}" dt="2025-08-15T15:33:51.642" v="1201" actId="20577"/>
        <pc:sldMkLst>
          <pc:docMk/>
          <pc:sldMk cId="1175193629" sldId="2145825577"/>
        </pc:sldMkLst>
        <pc:spChg chg="del mod ord">
          <ac:chgData name="Dailey,Jasmine C" userId="ca8d5f77-46ed-4409-a5aa-63b3716639af" providerId="ADAL" clId="{662A1732-E7BA-475D-948D-81FC4CA20966}" dt="2025-08-14T17:50:25.807" v="507" actId="700"/>
          <ac:spMkLst>
            <pc:docMk/>
            <pc:sldMk cId="1175193629" sldId="2145825577"/>
            <ac:spMk id="2" creationId="{6D2FFAEC-BB4B-2D29-1C99-60BAF0092931}"/>
          </ac:spMkLst>
        </pc:spChg>
        <pc:spChg chg="del mod ord">
          <ac:chgData name="Dailey,Jasmine C" userId="ca8d5f77-46ed-4409-a5aa-63b3716639af" providerId="ADAL" clId="{662A1732-E7BA-475D-948D-81FC4CA20966}" dt="2025-08-14T17:50:25.807" v="507" actId="700"/>
          <ac:spMkLst>
            <pc:docMk/>
            <pc:sldMk cId="1175193629" sldId="2145825577"/>
            <ac:spMk id="3" creationId="{6731A0C3-29F2-2680-A0D0-0EA93AEF2071}"/>
          </ac:spMkLst>
        </pc:spChg>
        <pc:spChg chg="mod ord">
          <ac:chgData name="Dailey,Jasmine C" userId="ca8d5f77-46ed-4409-a5aa-63b3716639af" providerId="ADAL" clId="{662A1732-E7BA-475D-948D-81FC4CA20966}" dt="2025-08-14T17:50:25.807" v="507" actId="700"/>
          <ac:spMkLst>
            <pc:docMk/>
            <pc:sldMk cId="1175193629" sldId="2145825577"/>
            <ac:spMk id="4" creationId="{A416CA5D-EF44-9822-EC92-B802076976A5}"/>
          </ac:spMkLst>
        </pc:spChg>
        <pc:spChg chg="mod ord">
          <ac:chgData name="Dailey,Jasmine C" userId="ca8d5f77-46ed-4409-a5aa-63b3716639af" providerId="ADAL" clId="{662A1732-E7BA-475D-948D-81FC4CA20966}" dt="2025-08-14T17:50:25.807" v="507" actId="700"/>
          <ac:spMkLst>
            <pc:docMk/>
            <pc:sldMk cId="1175193629" sldId="2145825577"/>
            <ac:spMk id="5" creationId="{2DA1C006-0091-4F42-F2C0-F863C2ACE30F}"/>
          </ac:spMkLst>
        </pc:spChg>
        <pc:spChg chg="add mod ord">
          <ac:chgData name="Dailey,Jasmine C" userId="ca8d5f77-46ed-4409-a5aa-63b3716639af" providerId="ADAL" clId="{662A1732-E7BA-475D-948D-81FC4CA20966}" dt="2025-08-14T17:51:07.995" v="531" actId="20577"/>
          <ac:spMkLst>
            <pc:docMk/>
            <pc:sldMk cId="1175193629" sldId="2145825577"/>
            <ac:spMk id="6" creationId="{0049C7E4-734A-4065-76A7-49FD95502396}"/>
          </ac:spMkLst>
        </pc:spChg>
        <pc:spChg chg="add mod ord">
          <ac:chgData name="Dailey,Jasmine C" userId="ca8d5f77-46ed-4409-a5aa-63b3716639af" providerId="ADAL" clId="{662A1732-E7BA-475D-948D-81FC4CA20966}" dt="2025-08-15T15:33:51.642" v="1201" actId="20577"/>
          <ac:spMkLst>
            <pc:docMk/>
            <pc:sldMk cId="1175193629" sldId="2145825577"/>
            <ac:spMk id="7" creationId="{1E688187-99FE-A649-08A9-F2A8D358538F}"/>
          </ac:spMkLst>
        </pc:spChg>
        <pc:spChg chg="add">
          <ac:chgData name="Dailey,Jasmine C" userId="ca8d5f77-46ed-4409-a5aa-63b3716639af" providerId="ADAL" clId="{662A1732-E7BA-475D-948D-81FC4CA20966}" dt="2025-08-14T17:55:17.075" v="1025"/>
          <ac:spMkLst>
            <pc:docMk/>
            <pc:sldMk cId="1175193629" sldId="2145825577"/>
            <ac:spMk id="8" creationId="{06021124-DD7E-11F1-136D-E30FDA40C3B4}"/>
          </ac:spMkLst>
        </pc:spChg>
      </pc:sldChg>
      <pc:sldMasterChg chg="del delSldLayout">
        <pc:chgData name="Dailey,Jasmine C" userId="ca8d5f77-46ed-4409-a5aa-63b3716639af" providerId="ADAL" clId="{662A1732-E7BA-475D-948D-81FC4CA20966}" dt="2025-08-15T15:50:21.396" v="1202" actId="700"/>
        <pc:sldMasterMkLst>
          <pc:docMk/>
          <pc:sldMasterMk cId="319111324" sldId="2147483706"/>
        </pc:sldMasterMkLst>
        <pc:sldLayoutChg chg="del">
          <pc:chgData name="Dailey,Jasmine C" userId="ca8d5f77-46ed-4409-a5aa-63b3716639af" providerId="ADAL" clId="{662A1732-E7BA-475D-948D-81FC4CA20966}" dt="2025-08-15T15:50:21.396" v="1202" actId="700"/>
          <pc:sldLayoutMkLst>
            <pc:docMk/>
            <pc:sldMasterMk cId="319111324" sldId="2147483706"/>
            <pc:sldLayoutMk cId="2426951136" sldId="2147483707"/>
          </pc:sldLayoutMkLst>
        </pc:sldLayoutChg>
        <pc:sldLayoutChg chg="del">
          <pc:chgData name="Dailey,Jasmine C" userId="ca8d5f77-46ed-4409-a5aa-63b3716639af" providerId="ADAL" clId="{662A1732-E7BA-475D-948D-81FC4CA20966}" dt="2025-08-15T15:50:21.396" v="1202" actId="700"/>
          <pc:sldLayoutMkLst>
            <pc:docMk/>
            <pc:sldMasterMk cId="319111324" sldId="2147483706"/>
            <pc:sldLayoutMk cId="3001310142" sldId="2147483708"/>
          </pc:sldLayoutMkLst>
        </pc:sldLayoutChg>
        <pc:sldLayoutChg chg="del">
          <pc:chgData name="Dailey,Jasmine C" userId="ca8d5f77-46ed-4409-a5aa-63b3716639af" providerId="ADAL" clId="{662A1732-E7BA-475D-948D-81FC4CA20966}" dt="2025-08-15T15:50:21.396" v="1202" actId="700"/>
          <pc:sldLayoutMkLst>
            <pc:docMk/>
            <pc:sldMasterMk cId="319111324" sldId="2147483706"/>
            <pc:sldLayoutMk cId="4092296385" sldId="2147483709"/>
          </pc:sldLayoutMkLst>
        </pc:sldLayoutChg>
        <pc:sldLayoutChg chg="del">
          <pc:chgData name="Dailey,Jasmine C" userId="ca8d5f77-46ed-4409-a5aa-63b3716639af" providerId="ADAL" clId="{662A1732-E7BA-475D-948D-81FC4CA20966}" dt="2025-08-15T15:50:21.396" v="1202" actId="700"/>
          <pc:sldLayoutMkLst>
            <pc:docMk/>
            <pc:sldMasterMk cId="319111324" sldId="2147483706"/>
            <pc:sldLayoutMk cId="3367887018" sldId="2147483710"/>
          </pc:sldLayoutMkLst>
        </pc:sldLayoutChg>
        <pc:sldLayoutChg chg="del">
          <pc:chgData name="Dailey,Jasmine C" userId="ca8d5f77-46ed-4409-a5aa-63b3716639af" providerId="ADAL" clId="{662A1732-E7BA-475D-948D-81FC4CA20966}" dt="2025-08-15T15:50:21.396" v="1202" actId="700"/>
          <pc:sldLayoutMkLst>
            <pc:docMk/>
            <pc:sldMasterMk cId="319111324" sldId="2147483706"/>
            <pc:sldLayoutMk cId="273363088" sldId="2147483711"/>
          </pc:sldLayoutMkLst>
        </pc:sldLayoutChg>
        <pc:sldLayoutChg chg="del">
          <pc:chgData name="Dailey,Jasmine C" userId="ca8d5f77-46ed-4409-a5aa-63b3716639af" providerId="ADAL" clId="{662A1732-E7BA-475D-948D-81FC4CA20966}" dt="2025-08-15T15:50:21.396" v="1202" actId="700"/>
          <pc:sldLayoutMkLst>
            <pc:docMk/>
            <pc:sldMasterMk cId="319111324" sldId="2147483706"/>
            <pc:sldLayoutMk cId="1855623114" sldId="2147483712"/>
          </pc:sldLayoutMkLst>
        </pc:sldLayoutChg>
        <pc:sldLayoutChg chg="del">
          <pc:chgData name="Dailey,Jasmine C" userId="ca8d5f77-46ed-4409-a5aa-63b3716639af" providerId="ADAL" clId="{662A1732-E7BA-475D-948D-81FC4CA20966}" dt="2025-08-15T15:50:21.396" v="1202" actId="700"/>
          <pc:sldLayoutMkLst>
            <pc:docMk/>
            <pc:sldMasterMk cId="319111324" sldId="2147483706"/>
            <pc:sldLayoutMk cId="2041956277" sldId="2147483713"/>
          </pc:sldLayoutMkLst>
        </pc:sldLayoutChg>
        <pc:sldLayoutChg chg="del">
          <pc:chgData name="Dailey,Jasmine C" userId="ca8d5f77-46ed-4409-a5aa-63b3716639af" providerId="ADAL" clId="{662A1732-E7BA-475D-948D-81FC4CA20966}" dt="2025-08-15T15:50:21.396" v="1202" actId="700"/>
          <pc:sldLayoutMkLst>
            <pc:docMk/>
            <pc:sldMasterMk cId="319111324" sldId="2147483706"/>
            <pc:sldLayoutMk cId="31905835" sldId="2147483714"/>
          </pc:sldLayoutMkLst>
        </pc:sldLayoutChg>
        <pc:sldLayoutChg chg="del">
          <pc:chgData name="Dailey,Jasmine C" userId="ca8d5f77-46ed-4409-a5aa-63b3716639af" providerId="ADAL" clId="{662A1732-E7BA-475D-948D-81FC4CA20966}" dt="2025-08-15T15:50:21.396" v="1202" actId="700"/>
          <pc:sldLayoutMkLst>
            <pc:docMk/>
            <pc:sldMasterMk cId="319111324" sldId="2147483706"/>
            <pc:sldLayoutMk cId="901592213" sldId="2147483715"/>
          </pc:sldLayoutMkLst>
        </pc:sldLayoutChg>
        <pc:sldLayoutChg chg="del">
          <pc:chgData name="Dailey,Jasmine C" userId="ca8d5f77-46ed-4409-a5aa-63b3716639af" providerId="ADAL" clId="{662A1732-E7BA-475D-948D-81FC4CA20966}" dt="2025-08-15T15:50:21.396" v="1202" actId="700"/>
          <pc:sldLayoutMkLst>
            <pc:docMk/>
            <pc:sldMasterMk cId="319111324" sldId="2147483706"/>
            <pc:sldLayoutMk cId="3612566314" sldId="214748371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ED22C-1B48-49F5-BC62-608B5913143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6E334099-82A9-4E9D-8B05-29FA741920C5}">
      <dgm:prSet phldrT="[Text]" custT="1"/>
      <dgm:spPr/>
      <dgm:t>
        <a:bodyPr/>
        <a:lstStyle/>
        <a:p>
          <a:r>
            <a:rPr lang="en-US" sz="1400" b="1">
              <a:latin typeface="Arial"/>
              <a:cs typeface="Arial"/>
            </a:rPr>
            <a:t>Aim 1:</a:t>
          </a:r>
          <a:r>
            <a:rPr lang="en-US" sz="1400">
              <a:latin typeface="Arial"/>
              <a:cs typeface="Arial"/>
            </a:rPr>
            <a:t> </a:t>
          </a:r>
          <a:r>
            <a:rPr lang="en-US" sz="1400" b="1">
              <a:latin typeface="Arial"/>
              <a:cs typeface="Arial"/>
            </a:rPr>
            <a:t>Test interventions addressing risk factors for obesity-related cancer in the context of Be Well™ Acres Homes</a:t>
          </a:r>
          <a:endParaRPr lang="en-US" sz="1400">
            <a:latin typeface="Arial"/>
            <a:cs typeface="Arial"/>
          </a:endParaRPr>
        </a:p>
      </dgm:t>
    </dgm:pt>
    <dgm:pt modelId="{2A84F341-4786-4387-A825-C4FE93EF337D}" type="parTrans" cxnId="{1827137C-AE90-49FA-ACE7-F80F8F131C0A}">
      <dgm:prSet/>
      <dgm:spPr/>
      <dgm:t>
        <a:bodyPr/>
        <a:lstStyle/>
        <a:p>
          <a:endParaRPr lang="en-US"/>
        </a:p>
      </dgm:t>
    </dgm:pt>
    <dgm:pt modelId="{8B910503-F022-4CFA-88F3-75287FE02C69}" type="sibTrans" cxnId="{1827137C-AE90-49FA-ACE7-F80F8F131C0A}">
      <dgm:prSet/>
      <dgm:spPr/>
      <dgm:t>
        <a:bodyPr/>
        <a:lstStyle/>
        <a:p>
          <a:endParaRPr lang="en-US"/>
        </a:p>
      </dgm:t>
    </dgm:pt>
    <dgm:pt modelId="{17B9C799-F75A-4978-8F5C-B3191C944882}">
      <dgm:prSet phldrT="[Text]" custT="1"/>
      <dgm:spPr/>
      <dgm:t>
        <a:bodyPr/>
        <a:lstStyle/>
        <a:p>
          <a:pPr rtl="0"/>
          <a:r>
            <a:rPr lang="en-US" sz="1400" b="1">
              <a:latin typeface="Arial"/>
              <a:cs typeface="Arial"/>
            </a:rPr>
            <a:t>Aim 2</a:t>
          </a:r>
          <a:r>
            <a:rPr lang="en-US" sz="1400">
              <a:latin typeface="Arial"/>
              <a:cs typeface="Arial"/>
            </a:rPr>
            <a:t>: </a:t>
          </a:r>
          <a:r>
            <a:rPr lang="en-US" sz="1400" b="1">
              <a:latin typeface="Arial"/>
              <a:cs typeface="Arial"/>
            </a:rPr>
            <a:t>Collaborate with residents/community organizations to foster an environment that supports  research and program implementation</a:t>
          </a:r>
          <a:endParaRPr lang="en-US" sz="1400">
            <a:latin typeface="Arial"/>
            <a:cs typeface="Arial"/>
          </a:endParaRPr>
        </a:p>
      </dgm:t>
    </dgm:pt>
    <dgm:pt modelId="{6CE19A66-753D-4211-9E01-45A11EB0DEC4}" type="parTrans" cxnId="{81E4B149-114F-43A8-805E-5BA5B08CFE39}">
      <dgm:prSet/>
      <dgm:spPr/>
      <dgm:t>
        <a:bodyPr/>
        <a:lstStyle/>
        <a:p>
          <a:endParaRPr lang="en-US"/>
        </a:p>
      </dgm:t>
    </dgm:pt>
    <dgm:pt modelId="{AC3DACD2-6B3B-4F8E-AA32-CEEEDF131B33}" type="sibTrans" cxnId="{81E4B149-114F-43A8-805E-5BA5B08CFE39}">
      <dgm:prSet/>
      <dgm:spPr/>
      <dgm:t>
        <a:bodyPr/>
        <a:lstStyle/>
        <a:p>
          <a:endParaRPr lang="en-US"/>
        </a:p>
      </dgm:t>
    </dgm:pt>
    <dgm:pt modelId="{A523600C-0F95-489C-AAE8-879F0563D7EF}">
      <dgm:prSet phldrT="[Text]" custT="1"/>
      <dgm:spPr/>
      <dgm:t>
        <a:bodyPr/>
        <a:lstStyle/>
        <a:p>
          <a:r>
            <a:rPr lang="en-US" sz="1400" b="1">
              <a:latin typeface="Arial"/>
              <a:cs typeface="Arial"/>
            </a:rPr>
            <a:t>Aim 3</a:t>
          </a:r>
          <a:r>
            <a:rPr lang="en-US" sz="1400">
              <a:latin typeface="Arial"/>
              <a:cs typeface="Arial"/>
            </a:rPr>
            <a:t>: </a:t>
          </a:r>
          <a:r>
            <a:rPr lang="en-US" sz="1400" b="1">
              <a:latin typeface="Arial"/>
              <a:cs typeface="Arial"/>
            </a:rPr>
            <a:t>Support the careers of transdisciplinary teams of early-career researchers, focus on under-represented groups</a:t>
          </a:r>
          <a:endParaRPr lang="en-US" sz="1400">
            <a:latin typeface="Arial"/>
            <a:cs typeface="Arial"/>
          </a:endParaRPr>
        </a:p>
      </dgm:t>
    </dgm:pt>
    <dgm:pt modelId="{F014434E-3DE6-4DB6-BF8C-4BD012B4D5E3}" type="sibTrans" cxnId="{D49137B4-A671-4D3F-AA63-E0F8636CDEEC}">
      <dgm:prSet/>
      <dgm:spPr/>
      <dgm:t>
        <a:bodyPr/>
        <a:lstStyle/>
        <a:p>
          <a:endParaRPr lang="en-US"/>
        </a:p>
      </dgm:t>
    </dgm:pt>
    <dgm:pt modelId="{447919C7-78DE-4F77-ACF4-ED761C557B78}" type="parTrans" cxnId="{D49137B4-A671-4D3F-AA63-E0F8636CDEEC}">
      <dgm:prSet/>
      <dgm:spPr/>
      <dgm:t>
        <a:bodyPr/>
        <a:lstStyle/>
        <a:p>
          <a:endParaRPr lang="en-US"/>
        </a:p>
      </dgm:t>
    </dgm:pt>
    <dgm:pt modelId="{349C2128-7366-4BE3-8942-A89174BE4AA4}" type="pres">
      <dgm:prSet presAssocID="{1BEED22C-1B48-49F5-BC62-608B59131432}" presName="Name0" presStyleCnt="0">
        <dgm:presLayoutVars>
          <dgm:dir/>
          <dgm:resizeHandles val="exact"/>
        </dgm:presLayoutVars>
      </dgm:prSet>
      <dgm:spPr/>
    </dgm:pt>
    <dgm:pt modelId="{0CC5BC77-04B2-40B0-98A0-440C223918F3}" type="pres">
      <dgm:prSet presAssocID="{1BEED22C-1B48-49F5-BC62-608B59131432}" presName="cycle" presStyleCnt="0"/>
      <dgm:spPr/>
    </dgm:pt>
    <dgm:pt modelId="{E28AE253-1E51-47F6-9CFA-479AF3472A9E}" type="pres">
      <dgm:prSet presAssocID="{6E334099-82A9-4E9D-8B05-29FA741920C5}" presName="nodeFirstNode" presStyleLbl="node1" presStyleIdx="0" presStyleCnt="3">
        <dgm:presLayoutVars>
          <dgm:bulletEnabled val="1"/>
        </dgm:presLayoutVars>
      </dgm:prSet>
      <dgm:spPr/>
    </dgm:pt>
    <dgm:pt modelId="{DB5A7540-ECF0-45A7-8FD6-980D49B27584}" type="pres">
      <dgm:prSet presAssocID="{8B910503-F022-4CFA-88F3-75287FE02C69}" presName="sibTransFirstNode" presStyleLbl="bgShp" presStyleIdx="0" presStyleCnt="1"/>
      <dgm:spPr/>
    </dgm:pt>
    <dgm:pt modelId="{FA67D509-227E-4AD0-9C5C-7B1B94A0EAAA}" type="pres">
      <dgm:prSet presAssocID="{17B9C799-F75A-4978-8F5C-B3191C944882}" presName="nodeFollowingNodes" presStyleLbl="node1" presStyleIdx="1" presStyleCnt="3">
        <dgm:presLayoutVars>
          <dgm:bulletEnabled val="1"/>
        </dgm:presLayoutVars>
      </dgm:prSet>
      <dgm:spPr/>
    </dgm:pt>
    <dgm:pt modelId="{CB75FC44-1658-4BEB-936A-5139A6592D76}" type="pres">
      <dgm:prSet presAssocID="{A523600C-0F95-489C-AAE8-879F0563D7EF}" presName="nodeFollowingNodes" presStyleLbl="node1" presStyleIdx="2" presStyleCnt="3">
        <dgm:presLayoutVars>
          <dgm:bulletEnabled val="1"/>
        </dgm:presLayoutVars>
      </dgm:prSet>
      <dgm:spPr/>
    </dgm:pt>
  </dgm:ptLst>
  <dgm:cxnLst>
    <dgm:cxn modelId="{6C228A34-CAE8-4E2D-AA1E-B7F35F2B5F89}" type="presOf" srcId="{8B910503-F022-4CFA-88F3-75287FE02C69}" destId="{DB5A7540-ECF0-45A7-8FD6-980D49B27584}" srcOrd="0" destOrd="0" presId="urn:microsoft.com/office/officeart/2005/8/layout/cycle3"/>
    <dgm:cxn modelId="{81E4B149-114F-43A8-805E-5BA5B08CFE39}" srcId="{1BEED22C-1B48-49F5-BC62-608B59131432}" destId="{17B9C799-F75A-4978-8F5C-B3191C944882}" srcOrd="1" destOrd="0" parTransId="{6CE19A66-753D-4211-9E01-45A11EB0DEC4}" sibTransId="{AC3DACD2-6B3B-4F8E-AA32-CEEEDF131B33}"/>
    <dgm:cxn modelId="{1827137C-AE90-49FA-ACE7-F80F8F131C0A}" srcId="{1BEED22C-1B48-49F5-BC62-608B59131432}" destId="{6E334099-82A9-4E9D-8B05-29FA741920C5}" srcOrd="0" destOrd="0" parTransId="{2A84F341-4786-4387-A825-C4FE93EF337D}" sibTransId="{8B910503-F022-4CFA-88F3-75287FE02C69}"/>
    <dgm:cxn modelId="{D49137B4-A671-4D3F-AA63-E0F8636CDEEC}" srcId="{1BEED22C-1B48-49F5-BC62-608B59131432}" destId="{A523600C-0F95-489C-AAE8-879F0563D7EF}" srcOrd="2" destOrd="0" parTransId="{447919C7-78DE-4F77-ACF4-ED761C557B78}" sibTransId="{F014434E-3DE6-4DB6-BF8C-4BD012B4D5E3}"/>
    <dgm:cxn modelId="{C9DFC6C6-5D93-4DE2-8ACE-53DFC7D7EF3E}" type="presOf" srcId="{A523600C-0F95-489C-AAE8-879F0563D7EF}" destId="{CB75FC44-1658-4BEB-936A-5139A6592D76}" srcOrd="0" destOrd="0" presId="urn:microsoft.com/office/officeart/2005/8/layout/cycle3"/>
    <dgm:cxn modelId="{0D897BE2-F573-418A-BCDA-1129F16C063E}" type="presOf" srcId="{1BEED22C-1B48-49F5-BC62-608B59131432}" destId="{349C2128-7366-4BE3-8942-A89174BE4AA4}" srcOrd="0" destOrd="0" presId="urn:microsoft.com/office/officeart/2005/8/layout/cycle3"/>
    <dgm:cxn modelId="{2A7C87F6-33A1-491D-87BD-48C95E621FD1}" type="presOf" srcId="{6E334099-82A9-4E9D-8B05-29FA741920C5}" destId="{E28AE253-1E51-47F6-9CFA-479AF3472A9E}" srcOrd="0" destOrd="0" presId="urn:microsoft.com/office/officeart/2005/8/layout/cycle3"/>
    <dgm:cxn modelId="{E6E97FFE-843E-4AB9-9E26-358C10DEE9E6}" type="presOf" srcId="{17B9C799-F75A-4978-8F5C-B3191C944882}" destId="{FA67D509-227E-4AD0-9C5C-7B1B94A0EAAA}" srcOrd="0" destOrd="0" presId="urn:microsoft.com/office/officeart/2005/8/layout/cycle3"/>
    <dgm:cxn modelId="{B9149250-50C4-4CBE-AF2F-EE4517AFEFC0}" type="presParOf" srcId="{349C2128-7366-4BE3-8942-A89174BE4AA4}" destId="{0CC5BC77-04B2-40B0-98A0-440C223918F3}" srcOrd="0" destOrd="0" presId="urn:microsoft.com/office/officeart/2005/8/layout/cycle3"/>
    <dgm:cxn modelId="{F9A4BAED-C2EF-40ED-87F4-F8A98AA9314B}" type="presParOf" srcId="{0CC5BC77-04B2-40B0-98A0-440C223918F3}" destId="{E28AE253-1E51-47F6-9CFA-479AF3472A9E}" srcOrd="0" destOrd="0" presId="urn:microsoft.com/office/officeart/2005/8/layout/cycle3"/>
    <dgm:cxn modelId="{C08920C7-21E2-4E17-A6B4-A7C6771A8F2B}" type="presParOf" srcId="{0CC5BC77-04B2-40B0-98A0-440C223918F3}" destId="{DB5A7540-ECF0-45A7-8FD6-980D49B27584}" srcOrd="1" destOrd="0" presId="urn:microsoft.com/office/officeart/2005/8/layout/cycle3"/>
    <dgm:cxn modelId="{DB080446-9A80-45E3-8422-13D392302E0F}" type="presParOf" srcId="{0CC5BC77-04B2-40B0-98A0-440C223918F3}" destId="{FA67D509-227E-4AD0-9C5C-7B1B94A0EAAA}" srcOrd="2" destOrd="0" presId="urn:microsoft.com/office/officeart/2005/8/layout/cycle3"/>
    <dgm:cxn modelId="{2B66BD28-37C1-4BB8-BA30-37D794BE1D18}" type="presParOf" srcId="{0CC5BC77-04B2-40B0-98A0-440C223918F3}" destId="{CB75FC44-1658-4BEB-936A-5139A6592D76}"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A7540-ECF0-45A7-8FD6-980D49B27584}">
      <dsp:nvSpPr>
        <dsp:cNvPr id="0" name=""/>
        <dsp:cNvSpPr/>
      </dsp:nvSpPr>
      <dsp:spPr>
        <a:xfrm>
          <a:off x="845354" y="202509"/>
          <a:ext cx="3776640" cy="3776640"/>
        </a:xfrm>
        <a:prstGeom prst="circularArrow">
          <a:avLst>
            <a:gd name="adj1" fmla="val 5689"/>
            <a:gd name="adj2" fmla="val 340510"/>
            <a:gd name="adj3" fmla="val 12517952"/>
            <a:gd name="adj4" fmla="val 18201477"/>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AE253-1E51-47F6-9CFA-479AF3472A9E}">
      <dsp:nvSpPr>
        <dsp:cNvPr id="0" name=""/>
        <dsp:cNvSpPr/>
      </dsp:nvSpPr>
      <dsp:spPr>
        <a:xfrm>
          <a:off x="1432242" y="394685"/>
          <a:ext cx="2602864" cy="13014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cs typeface="Arial"/>
            </a:rPr>
            <a:t>Aim 1:</a:t>
          </a:r>
          <a:r>
            <a:rPr lang="en-US" sz="1400" kern="1200">
              <a:latin typeface="Arial"/>
              <a:cs typeface="Arial"/>
            </a:rPr>
            <a:t> </a:t>
          </a:r>
          <a:r>
            <a:rPr lang="en-US" sz="1400" b="1" kern="1200">
              <a:latin typeface="Arial"/>
              <a:cs typeface="Arial"/>
            </a:rPr>
            <a:t>Test interventions addressing risk factors for obesity-related cancer in the context of Be Well™ Acres Homes</a:t>
          </a:r>
          <a:endParaRPr lang="en-US" sz="1400" kern="1200">
            <a:latin typeface="Arial"/>
            <a:cs typeface="Arial"/>
          </a:endParaRPr>
        </a:p>
      </dsp:txBody>
      <dsp:txXfrm>
        <a:off x="1495773" y="458216"/>
        <a:ext cx="2475802" cy="1174370"/>
      </dsp:txXfrm>
    </dsp:sp>
    <dsp:sp modelId="{FA67D509-227E-4AD0-9C5C-7B1B94A0EAAA}">
      <dsp:nvSpPr>
        <dsp:cNvPr id="0" name=""/>
        <dsp:cNvSpPr/>
      </dsp:nvSpPr>
      <dsp:spPr>
        <a:xfrm>
          <a:off x="2863606" y="2873880"/>
          <a:ext cx="2602864" cy="13014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a:cs typeface="Arial"/>
            </a:rPr>
            <a:t>Aim 2</a:t>
          </a:r>
          <a:r>
            <a:rPr lang="en-US" sz="1400" kern="1200">
              <a:latin typeface="Arial"/>
              <a:cs typeface="Arial"/>
            </a:rPr>
            <a:t>: </a:t>
          </a:r>
          <a:r>
            <a:rPr lang="en-US" sz="1400" b="1" kern="1200">
              <a:latin typeface="Arial"/>
              <a:cs typeface="Arial"/>
            </a:rPr>
            <a:t>Collaborate with residents/community organizations to foster an environment that supports  research and program implementation</a:t>
          </a:r>
          <a:endParaRPr lang="en-US" sz="1400" kern="1200">
            <a:latin typeface="Arial"/>
            <a:cs typeface="Arial"/>
          </a:endParaRPr>
        </a:p>
      </dsp:txBody>
      <dsp:txXfrm>
        <a:off x="2927137" y="2937411"/>
        <a:ext cx="2475802" cy="1174370"/>
      </dsp:txXfrm>
    </dsp:sp>
    <dsp:sp modelId="{CB75FC44-1658-4BEB-936A-5139A6592D76}">
      <dsp:nvSpPr>
        <dsp:cNvPr id="0" name=""/>
        <dsp:cNvSpPr/>
      </dsp:nvSpPr>
      <dsp:spPr>
        <a:xfrm>
          <a:off x="878" y="2873880"/>
          <a:ext cx="2602864" cy="130143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Arial"/>
              <a:cs typeface="Arial"/>
            </a:rPr>
            <a:t>Aim 3</a:t>
          </a:r>
          <a:r>
            <a:rPr lang="en-US" sz="1400" kern="1200">
              <a:latin typeface="Arial"/>
              <a:cs typeface="Arial"/>
            </a:rPr>
            <a:t>: </a:t>
          </a:r>
          <a:r>
            <a:rPr lang="en-US" sz="1400" b="1" kern="1200">
              <a:latin typeface="Arial"/>
              <a:cs typeface="Arial"/>
            </a:rPr>
            <a:t>Support the careers of transdisciplinary teams of early-career researchers, focus on under-represented groups</a:t>
          </a:r>
          <a:endParaRPr lang="en-US" sz="1400" kern="1200">
            <a:latin typeface="Arial"/>
            <a:cs typeface="Arial"/>
          </a:endParaRPr>
        </a:p>
      </dsp:txBody>
      <dsp:txXfrm>
        <a:off x="64409" y="2937411"/>
        <a:ext cx="2475802" cy="117437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80705-7562-4120-9CA6-2AF67EB08DE8}" type="datetimeFigureOut">
              <a:rPr lang="en-US" smtClean="0"/>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3AD7F-CA2E-46BC-B0CF-674201F4D345}" type="slidenum">
              <a:rPr lang="en-US" smtClean="0"/>
              <a:t>‹#›</a:t>
            </a:fld>
            <a:endParaRPr lang="en-US"/>
          </a:p>
        </p:txBody>
      </p:sp>
    </p:spTree>
    <p:extLst>
      <p:ext uri="{BB962C8B-B14F-4D97-AF65-F5344CB8AC3E}">
        <p14:creationId xmlns:p14="http://schemas.microsoft.com/office/powerpoint/2010/main" val="353902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9323AF-D38B-4DB9-A28C-9CA60664DD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8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57% impacted including FY25 metrics.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416A3-C085-4FFA-A262-9E883C21F7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09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C1D0-46A8-45C2-AE59-57AE2C114B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47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C3AD7F-CA2E-46BC-B0CF-674201F4D345}" type="slidenum">
              <a:rPr lang="en-US" smtClean="0"/>
              <a:t>11</a:t>
            </a:fld>
            <a:endParaRPr lang="en-US"/>
          </a:p>
        </p:txBody>
      </p:sp>
    </p:spTree>
    <p:extLst>
      <p:ext uri="{BB962C8B-B14F-4D97-AF65-F5344CB8AC3E}">
        <p14:creationId xmlns:p14="http://schemas.microsoft.com/office/powerpoint/2010/main" val="348256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123C4-A22C-7D88-0E2F-18CF2EF4C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F5CD3-6A26-37B0-ADBF-FAEEE3803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CCDA3-9A8E-6241-AB32-0016AB2878AE}"/>
              </a:ext>
            </a:extLst>
          </p:cNvPr>
          <p:cNvSpPr>
            <a:spLocks noGrp="1"/>
          </p:cNvSpPr>
          <p:nvPr>
            <p:ph type="body" idx="1"/>
          </p:nvPr>
        </p:nvSpPr>
        <p:spPr/>
        <p:txBody>
          <a:bodyPr/>
          <a:lstStyle/>
          <a:p>
            <a:pPr lvl="1"/>
            <a:r>
              <a:rPr lang="en-US"/>
              <a:t>Storytelling: provided ways to humanize specific data points</a:t>
            </a:r>
          </a:p>
          <a:p>
            <a:pPr lvl="1"/>
            <a:r>
              <a:rPr lang="en-US"/>
              <a:t>Two-Way Dialogue: verified/identified gaps in information sharing across generations and demographics within close knit communities</a:t>
            </a:r>
          </a:p>
          <a:p>
            <a:pPr lvl="1"/>
            <a:r>
              <a:rPr lang="en-US"/>
              <a:t>Autonomy: format gave residents a sense of feeling heard and allowed them to give context where surveys would only touch on surface level information</a:t>
            </a:r>
          </a:p>
          <a:p>
            <a:endParaRPr lang="en-US"/>
          </a:p>
          <a:p>
            <a:endParaRPr lang="en-US"/>
          </a:p>
        </p:txBody>
      </p:sp>
      <p:sp>
        <p:nvSpPr>
          <p:cNvPr id="4" name="Slide Number Placeholder 3">
            <a:extLst>
              <a:ext uri="{FF2B5EF4-FFF2-40B4-BE49-F238E27FC236}">
                <a16:creationId xmlns:a16="http://schemas.microsoft.com/office/drawing/2014/main" id="{6950E879-7EDC-86E8-B024-68AFACC33A84}"/>
              </a:ext>
            </a:extLst>
          </p:cNvPr>
          <p:cNvSpPr>
            <a:spLocks noGrp="1"/>
          </p:cNvSpPr>
          <p:nvPr>
            <p:ph type="sldNum" sz="quarter" idx="5"/>
          </p:nvPr>
        </p:nvSpPr>
        <p:spPr/>
        <p:txBody>
          <a:bodyPr/>
          <a:lstStyle/>
          <a:p>
            <a:fld id="{13C3AD7F-CA2E-46BC-B0CF-674201F4D345}" type="slidenum">
              <a:rPr lang="en-US" smtClean="0"/>
              <a:t>12</a:t>
            </a:fld>
            <a:endParaRPr lang="en-US"/>
          </a:p>
        </p:txBody>
      </p:sp>
    </p:spTree>
    <p:extLst>
      <p:ext uri="{BB962C8B-B14F-4D97-AF65-F5344CB8AC3E}">
        <p14:creationId xmlns:p14="http://schemas.microsoft.com/office/powerpoint/2010/main" val="183455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97220-2873-8E7B-9ECB-AFFFBEE0B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184D8-762B-B1EC-2ED9-F88F77BAA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A4A44D-F7C8-68E1-EF4A-642B9A501028}"/>
              </a:ext>
            </a:extLst>
          </p:cNvPr>
          <p:cNvSpPr>
            <a:spLocks noGrp="1"/>
          </p:cNvSpPr>
          <p:nvPr>
            <p:ph type="body" idx="1"/>
          </p:nvPr>
        </p:nvSpPr>
        <p:spPr/>
        <p:txBody>
          <a:bodyPr/>
          <a:lstStyle/>
          <a:p>
            <a:pPr lvl="1"/>
            <a:r>
              <a:rPr lang="en-US"/>
              <a:t>Multi Lingual Facilitation: culture translated across English and Spanish focus groups</a:t>
            </a:r>
          </a:p>
          <a:p>
            <a:pPr lvl="1"/>
            <a:r>
              <a:rPr lang="en-US"/>
              <a:t>Participant Compensation &amp; Child Care Options</a:t>
            </a:r>
          </a:p>
          <a:p>
            <a:pPr lvl="1"/>
            <a:r>
              <a:rPr lang="en-US"/>
              <a:t>Co-Facilitators from Be Well Acres Homes Team</a:t>
            </a:r>
          </a:p>
          <a:p>
            <a:pPr lvl="1"/>
            <a:r>
              <a:rPr lang="en-US"/>
              <a:t>Sessions held in/near familiar gathering spaces</a:t>
            </a:r>
          </a:p>
          <a:p>
            <a:endParaRPr lang="en-US"/>
          </a:p>
          <a:p>
            <a:endParaRPr lang="en-US"/>
          </a:p>
        </p:txBody>
      </p:sp>
      <p:sp>
        <p:nvSpPr>
          <p:cNvPr id="4" name="Slide Number Placeholder 3">
            <a:extLst>
              <a:ext uri="{FF2B5EF4-FFF2-40B4-BE49-F238E27FC236}">
                <a16:creationId xmlns:a16="http://schemas.microsoft.com/office/drawing/2014/main" id="{03039A10-B62C-37BC-D160-391575600B9E}"/>
              </a:ext>
            </a:extLst>
          </p:cNvPr>
          <p:cNvSpPr>
            <a:spLocks noGrp="1"/>
          </p:cNvSpPr>
          <p:nvPr>
            <p:ph type="sldNum" sz="quarter" idx="5"/>
          </p:nvPr>
        </p:nvSpPr>
        <p:spPr/>
        <p:txBody>
          <a:bodyPr/>
          <a:lstStyle/>
          <a:p>
            <a:fld id="{13C3AD7F-CA2E-46BC-B0CF-674201F4D345}" type="slidenum">
              <a:rPr lang="en-US" smtClean="0"/>
              <a:t>13</a:t>
            </a:fld>
            <a:endParaRPr lang="en-US"/>
          </a:p>
        </p:txBody>
      </p:sp>
    </p:spTree>
    <p:extLst>
      <p:ext uri="{BB962C8B-B14F-4D97-AF65-F5344CB8AC3E}">
        <p14:creationId xmlns:p14="http://schemas.microsoft.com/office/powerpoint/2010/main" val="139634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65703-2616-6FB9-E33D-2CF2B2C94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ECBD5-0B07-80D8-50FB-F0728CEB42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7CFB3-C7B6-4D7B-7FEC-CDB59E6964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(translators with some or loose connection to community made conversations richer)</a:t>
            </a:r>
          </a:p>
        </p:txBody>
      </p:sp>
      <p:sp>
        <p:nvSpPr>
          <p:cNvPr id="4" name="Slide Number Placeholder 3">
            <a:extLst>
              <a:ext uri="{FF2B5EF4-FFF2-40B4-BE49-F238E27FC236}">
                <a16:creationId xmlns:a16="http://schemas.microsoft.com/office/drawing/2014/main" id="{DC870477-767D-8F9D-2F35-B6C8D8393152}"/>
              </a:ext>
            </a:extLst>
          </p:cNvPr>
          <p:cNvSpPr>
            <a:spLocks noGrp="1"/>
          </p:cNvSpPr>
          <p:nvPr>
            <p:ph type="sldNum" sz="quarter" idx="5"/>
          </p:nvPr>
        </p:nvSpPr>
        <p:spPr/>
        <p:txBody>
          <a:bodyPr/>
          <a:lstStyle/>
          <a:p>
            <a:fld id="{13C3AD7F-CA2E-46BC-B0CF-674201F4D345}" type="slidenum">
              <a:rPr lang="en-US" smtClean="0"/>
              <a:t>14</a:t>
            </a:fld>
            <a:endParaRPr lang="en-US"/>
          </a:p>
        </p:txBody>
      </p:sp>
    </p:spTree>
    <p:extLst>
      <p:ext uri="{BB962C8B-B14F-4D97-AF65-F5344CB8AC3E}">
        <p14:creationId xmlns:p14="http://schemas.microsoft.com/office/powerpoint/2010/main" val="2869002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96719AB-7618-40FB-9273-6231685C93E4}"/>
              </a:ext>
            </a:extLst>
          </p:cNvPr>
          <p:cNvSpPr>
            <a:spLocks noGrp="1"/>
          </p:cNvSpPr>
          <p:nvPr>
            <p:ph type="pic" sz="quarter" idx="13"/>
          </p:nvPr>
        </p:nvSpPr>
        <p:spPr>
          <a:xfrm>
            <a:off x="-1" y="1"/>
            <a:ext cx="12192000" cy="4694980"/>
          </a:xfrm>
          <a:solidFill>
            <a:schemeClr val="bg1">
              <a:lumMod val="75000"/>
            </a:schemeClr>
          </a:solidFill>
        </p:spPr>
        <p:txBody>
          <a:bodyPr anchor="ctr"/>
          <a:lstStyle>
            <a:lvl1pPr algn="ctr">
              <a:defRPr sz="2800"/>
            </a:lvl1pPr>
          </a:lstStyle>
          <a:p>
            <a:endParaRPr lang="en-US"/>
          </a:p>
        </p:txBody>
      </p:sp>
      <p:sp>
        <p:nvSpPr>
          <p:cNvPr id="2" name="Title 1">
            <a:extLst>
              <a:ext uri="{FF2B5EF4-FFF2-40B4-BE49-F238E27FC236}">
                <a16:creationId xmlns:a16="http://schemas.microsoft.com/office/drawing/2014/main" id="{A62D9F9B-528F-48D8-9E0D-4002CFDC0DEA}"/>
              </a:ext>
            </a:extLst>
          </p:cNvPr>
          <p:cNvSpPr>
            <a:spLocks noGrp="1"/>
          </p:cNvSpPr>
          <p:nvPr>
            <p:ph type="ctrTitle"/>
          </p:nvPr>
        </p:nvSpPr>
        <p:spPr>
          <a:xfrm>
            <a:off x="647701" y="4846399"/>
            <a:ext cx="8291762" cy="964854"/>
          </a:xfrm>
        </p:spPr>
        <p:txBody>
          <a:bodyPr anchor="b"/>
          <a:lstStyle>
            <a:lvl1pPr algn="l">
              <a:defRPr sz="36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9906955-CECC-4110-BD16-68B36278E81C}"/>
              </a:ext>
            </a:extLst>
          </p:cNvPr>
          <p:cNvSpPr>
            <a:spLocks noGrp="1"/>
          </p:cNvSpPr>
          <p:nvPr>
            <p:ph type="subTitle" idx="1"/>
          </p:nvPr>
        </p:nvSpPr>
        <p:spPr>
          <a:xfrm>
            <a:off x="647700" y="5932844"/>
            <a:ext cx="8291763" cy="827881"/>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5" name="Picture 24">
            <a:extLst>
              <a:ext uri="{FF2B5EF4-FFF2-40B4-BE49-F238E27FC236}">
                <a16:creationId xmlns:a16="http://schemas.microsoft.com/office/drawing/2014/main" id="{E8ED3C53-3B95-480B-B598-54F9368E8B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27" t="-8141" r="-3420" b="-9370"/>
          <a:stretch/>
        </p:blipFill>
        <p:spPr>
          <a:xfrm>
            <a:off x="9297909" y="5178582"/>
            <a:ext cx="2516863" cy="1330860"/>
          </a:xfrm>
          <a:prstGeom prst="rect">
            <a:avLst/>
          </a:prstGeom>
        </p:spPr>
      </p:pic>
    </p:spTree>
    <p:extLst>
      <p:ext uri="{BB962C8B-B14F-4D97-AF65-F5344CB8AC3E}">
        <p14:creationId xmlns:p14="http://schemas.microsoft.com/office/powerpoint/2010/main" val="6097658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6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ive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212A1A-0F80-B755-F9D3-942A4B30DA40}"/>
              </a:ext>
            </a:extLst>
          </p:cNvPr>
          <p:cNvSpPr>
            <a:spLocks noGrp="1"/>
          </p:cNvSpPr>
          <p:nvPr>
            <p:ph type="ftr" sz="quarter" idx="10"/>
          </p:nvPr>
        </p:nvSpPr>
        <p:spPr/>
        <p:txBody>
          <a:bodyPr/>
          <a:lstStyle/>
          <a:p>
            <a:r>
              <a:rPr lang="en-US"/>
              <a:t>Acres Homes Cancer Prevention Collaboration</a:t>
            </a:r>
          </a:p>
        </p:txBody>
      </p:sp>
      <p:sp>
        <p:nvSpPr>
          <p:cNvPr id="4" name="Slide Number Placeholder 3">
            <a:extLst>
              <a:ext uri="{FF2B5EF4-FFF2-40B4-BE49-F238E27FC236}">
                <a16:creationId xmlns:a16="http://schemas.microsoft.com/office/drawing/2014/main" id="{D7879582-C92E-9E4C-6F29-FDBDB1F6AC49}"/>
              </a:ext>
            </a:extLst>
          </p:cNvPr>
          <p:cNvSpPr>
            <a:spLocks noGrp="1"/>
          </p:cNvSpPr>
          <p:nvPr>
            <p:ph type="sldNum" sz="quarter" idx="11"/>
          </p:nvPr>
        </p:nvSpPr>
        <p:spPr/>
        <p:txBody>
          <a:bodyPr/>
          <a:lstStyle/>
          <a:p>
            <a:fld id="{CF75BC8E-166F-4B38-8DF4-E8579602F178}" type="slidenum">
              <a:rPr lang="en-US" smtClean="0"/>
              <a:pPr/>
              <a:t>‹#›</a:t>
            </a:fld>
            <a:endParaRPr lang="en-US"/>
          </a:p>
        </p:txBody>
      </p:sp>
      <p:sp>
        <p:nvSpPr>
          <p:cNvPr id="5" name="Rectangle 4">
            <a:extLst>
              <a:ext uri="{FF2B5EF4-FFF2-40B4-BE49-F238E27FC236}">
                <a16:creationId xmlns:a16="http://schemas.microsoft.com/office/drawing/2014/main" id="{FEDD77AB-6C73-A021-80EA-0AE7A214AFD3}"/>
              </a:ext>
            </a:extLst>
          </p:cNvPr>
          <p:cNvSpPr/>
          <p:nvPr userDrawn="1"/>
        </p:nvSpPr>
        <p:spPr>
          <a:xfrm>
            <a:off x="0" y="1"/>
            <a:ext cx="4076054" cy="6200078"/>
          </a:xfrm>
          <a:prstGeom prst="rect">
            <a:avLst/>
          </a:prstGeom>
          <a:solidFill>
            <a:srgbClr val="EB8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E2B2195-27E8-1E5C-5CEB-6D27724CAF1C}"/>
              </a:ext>
            </a:extLst>
          </p:cNvPr>
          <p:cNvSpPr>
            <a:spLocks noGrp="1"/>
          </p:cNvSpPr>
          <p:nvPr>
            <p:ph type="title"/>
          </p:nvPr>
        </p:nvSpPr>
        <p:spPr>
          <a:xfrm>
            <a:off x="653796" y="2093080"/>
            <a:ext cx="2747326" cy="1756986"/>
          </a:xfrm>
        </p:spPr>
        <p:txBody>
          <a:bodyPr anchor="ctr"/>
          <a:lstStyle>
            <a:lvl1pPr algn="ctr">
              <a:defRPr>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88A35387-C995-6435-8D98-BAA0FCC8EA9C}"/>
              </a:ext>
            </a:extLst>
          </p:cNvPr>
          <p:cNvSpPr>
            <a:spLocks noGrp="1"/>
          </p:cNvSpPr>
          <p:nvPr>
            <p:ph sz="half" idx="1"/>
          </p:nvPr>
        </p:nvSpPr>
        <p:spPr>
          <a:xfrm>
            <a:off x="4579598" y="641269"/>
            <a:ext cx="7072699" cy="516576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458D32BC-A71F-BC13-1156-FE493E0B928E}"/>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Tree>
    <p:extLst>
      <p:ext uri="{BB962C8B-B14F-4D97-AF65-F5344CB8AC3E}">
        <p14:creationId xmlns:p14="http://schemas.microsoft.com/office/powerpoint/2010/main" val="401065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 3">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212A1A-0F80-B755-F9D3-942A4B30DA40}"/>
              </a:ext>
            </a:extLst>
          </p:cNvPr>
          <p:cNvSpPr>
            <a:spLocks noGrp="1"/>
          </p:cNvSpPr>
          <p:nvPr>
            <p:ph type="ftr" sz="quarter" idx="10"/>
          </p:nvPr>
        </p:nvSpPr>
        <p:spPr/>
        <p:txBody>
          <a:bodyPr/>
          <a:lstStyle/>
          <a:p>
            <a:r>
              <a:rPr lang="en-US"/>
              <a:t>Acres Homes Cancer Prevention Collaboration</a:t>
            </a:r>
          </a:p>
        </p:txBody>
      </p:sp>
      <p:sp>
        <p:nvSpPr>
          <p:cNvPr id="4" name="Slide Number Placeholder 3">
            <a:extLst>
              <a:ext uri="{FF2B5EF4-FFF2-40B4-BE49-F238E27FC236}">
                <a16:creationId xmlns:a16="http://schemas.microsoft.com/office/drawing/2014/main" id="{D7879582-C92E-9E4C-6F29-FDBDB1F6AC49}"/>
              </a:ext>
            </a:extLst>
          </p:cNvPr>
          <p:cNvSpPr>
            <a:spLocks noGrp="1"/>
          </p:cNvSpPr>
          <p:nvPr>
            <p:ph type="sldNum" sz="quarter" idx="11"/>
          </p:nvPr>
        </p:nvSpPr>
        <p:spPr/>
        <p:txBody>
          <a:bodyPr/>
          <a:lstStyle/>
          <a:p>
            <a:fld id="{CF75BC8E-166F-4B38-8DF4-E8579602F178}" type="slidenum">
              <a:rPr lang="en-US" smtClean="0"/>
              <a:pPr/>
              <a:t>‹#›</a:t>
            </a:fld>
            <a:endParaRPr lang="en-US"/>
          </a:p>
        </p:txBody>
      </p:sp>
      <p:sp>
        <p:nvSpPr>
          <p:cNvPr id="5" name="Rectangle 4">
            <a:extLst>
              <a:ext uri="{FF2B5EF4-FFF2-40B4-BE49-F238E27FC236}">
                <a16:creationId xmlns:a16="http://schemas.microsoft.com/office/drawing/2014/main" id="{FEDD77AB-6C73-A021-80EA-0AE7A214AFD3}"/>
              </a:ext>
            </a:extLst>
          </p:cNvPr>
          <p:cNvSpPr/>
          <p:nvPr userDrawn="1"/>
        </p:nvSpPr>
        <p:spPr>
          <a:xfrm>
            <a:off x="0" y="1"/>
            <a:ext cx="4076054" cy="6200078"/>
          </a:xfrm>
          <a:prstGeom prst="rect">
            <a:avLst/>
          </a:prstGeom>
          <a:solidFill>
            <a:srgbClr val="B7B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E2B2195-27E8-1E5C-5CEB-6D27724CAF1C}"/>
              </a:ext>
            </a:extLst>
          </p:cNvPr>
          <p:cNvSpPr>
            <a:spLocks noGrp="1"/>
          </p:cNvSpPr>
          <p:nvPr>
            <p:ph type="title"/>
          </p:nvPr>
        </p:nvSpPr>
        <p:spPr>
          <a:xfrm>
            <a:off x="653796" y="2093080"/>
            <a:ext cx="2747326" cy="1756986"/>
          </a:xfrm>
        </p:spPr>
        <p:txBody>
          <a:bodyPr anchor="ctr"/>
          <a:lstStyle>
            <a:lvl1pPr algn="ctr">
              <a:defRPr>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8136B9AF-AAD9-6F5F-99ED-E90B9B9FED5E}"/>
              </a:ext>
            </a:extLst>
          </p:cNvPr>
          <p:cNvSpPr>
            <a:spLocks noGrp="1"/>
          </p:cNvSpPr>
          <p:nvPr>
            <p:ph sz="half" idx="1"/>
          </p:nvPr>
        </p:nvSpPr>
        <p:spPr>
          <a:xfrm>
            <a:off x="4579598" y="641269"/>
            <a:ext cx="7072699" cy="516576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D9E7D0BF-83CA-D724-7A1A-7766F3DAFF23}"/>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Tree>
    <p:extLst>
      <p:ext uri="{BB962C8B-B14F-4D97-AF65-F5344CB8AC3E}">
        <p14:creationId xmlns:p14="http://schemas.microsoft.com/office/powerpoint/2010/main" val="99445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0">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6D9C91-2F39-4252-9919-56B5A9B334AD}"/>
              </a:ext>
            </a:extLst>
          </p:cNvPr>
          <p:cNvSpPr/>
          <p:nvPr userDrawn="1"/>
        </p:nvSpPr>
        <p:spPr>
          <a:xfrm>
            <a:off x="0" y="6309360"/>
            <a:ext cx="12192000" cy="5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9" name="TextBox 8">
            <a:extLst>
              <a:ext uri="{FF2B5EF4-FFF2-40B4-BE49-F238E27FC236}">
                <a16:creationId xmlns:a16="http://schemas.microsoft.com/office/drawing/2014/main" id="{070E628D-F921-46F1-A7EB-0EA478E468E4}"/>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1"/>
                </a:solidFill>
                <a:latin typeface="+mj-lt"/>
              </a:rPr>
              <a:t>MD ANDERSON CANCER CENTER</a:t>
            </a:r>
          </a:p>
        </p:txBody>
      </p:sp>
      <p:sp>
        <p:nvSpPr>
          <p:cNvPr id="2" name="Title 1">
            <a:extLst>
              <a:ext uri="{FF2B5EF4-FFF2-40B4-BE49-F238E27FC236}">
                <a16:creationId xmlns:a16="http://schemas.microsoft.com/office/drawing/2014/main" id="{D7C77103-0A8F-4539-8CCD-313907D0980F}"/>
              </a:ext>
            </a:extLst>
          </p:cNvPr>
          <p:cNvSpPr>
            <a:spLocks noGrp="1"/>
          </p:cNvSpPr>
          <p:nvPr>
            <p:ph type="title"/>
          </p:nvPr>
        </p:nvSpPr>
        <p:spPr>
          <a:xfrm>
            <a:off x="658367" y="2273968"/>
            <a:ext cx="11076213" cy="1262162"/>
          </a:xfrm>
        </p:spPr>
        <p:txBody>
          <a:bodyPr anchor="b"/>
          <a:lstStyle>
            <a:lvl1pPr>
              <a:defRPr sz="360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84D2CC-F618-42D6-A741-309E6126B020}"/>
              </a:ext>
            </a:extLst>
          </p:cNvPr>
          <p:cNvSpPr>
            <a:spLocks noGrp="1"/>
          </p:cNvSpPr>
          <p:nvPr>
            <p:ph type="body" idx="1"/>
          </p:nvPr>
        </p:nvSpPr>
        <p:spPr>
          <a:xfrm>
            <a:off x="658368" y="3759283"/>
            <a:ext cx="11076432" cy="1041317"/>
          </a:xfrm>
        </p:spPr>
        <p:txBody>
          <a:bodyPr/>
          <a:lstStyle>
            <a:lvl1pPr marL="0" indent="0">
              <a:buNone/>
              <a:defRPr sz="28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2A28FFA-C0FE-4FD5-ABCA-82CE3425F20B}"/>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EE20D8DF-19DE-4BBB-BA4F-738550B51846}"/>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11278655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1">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6D9C91-2F39-4252-9919-56B5A9B334AD}"/>
              </a:ext>
            </a:extLst>
          </p:cNvPr>
          <p:cNvSpPr/>
          <p:nvPr userDrawn="1"/>
        </p:nvSpPr>
        <p:spPr>
          <a:xfrm>
            <a:off x="0" y="6309360"/>
            <a:ext cx="12192000" cy="5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9" name="TextBox 8">
            <a:extLst>
              <a:ext uri="{FF2B5EF4-FFF2-40B4-BE49-F238E27FC236}">
                <a16:creationId xmlns:a16="http://schemas.microsoft.com/office/drawing/2014/main" id="{070E628D-F921-46F1-A7EB-0EA478E468E4}"/>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1"/>
                </a:solidFill>
                <a:latin typeface="+mj-lt"/>
              </a:rPr>
              <a:t>MD ANDERSON CANCER CENTER</a:t>
            </a:r>
          </a:p>
        </p:txBody>
      </p:sp>
      <p:sp>
        <p:nvSpPr>
          <p:cNvPr id="2" name="Title 1">
            <a:extLst>
              <a:ext uri="{FF2B5EF4-FFF2-40B4-BE49-F238E27FC236}">
                <a16:creationId xmlns:a16="http://schemas.microsoft.com/office/drawing/2014/main" id="{D7C77103-0A8F-4539-8CCD-313907D0980F}"/>
              </a:ext>
            </a:extLst>
          </p:cNvPr>
          <p:cNvSpPr>
            <a:spLocks noGrp="1"/>
          </p:cNvSpPr>
          <p:nvPr>
            <p:ph type="title"/>
          </p:nvPr>
        </p:nvSpPr>
        <p:spPr>
          <a:xfrm>
            <a:off x="658367" y="2273968"/>
            <a:ext cx="11076213" cy="1262162"/>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84D2CC-F618-42D6-A741-309E6126B020}"/>
              </a:ext>
            </a:extLst>
          </p:cNvPr>
          <p:cNvSpPr>
            <a:spLocks noGrp="1"/>
          </p:cNvSpPr>
          <p:nvPr>
            <p:ph type="body" idx="1"/>
          </p:nvPr>
        </p:nvSpPr>
        <p:spPr>
          <a:xfrm>
            <a:off x="658368" y="3759283"/>
            <a:ext cx="11076432" cy="1041317"/>
          </a:xfrm>
        </p:spPr>
        <p:txBody>
          <a:bodyPr/>
          <a:lstStyle>
            <a:lvl1pPr marL="0" indent="0">
              <a:buNone/>
              <a:defRPr sz="2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2A28FFA-C0FE-4FD5-ABCA-82CE3425F20B}"/>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EE20D8DF-19DE-4BBB-BA4F-738550B51846}"/>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291829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rgbClr val="EB8B2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6D9C91-2F39-4252-9919-56B5A9B334AD}"/>
              </a:ext>
            </a:extLst>
          </p:cNvPr>
          <p:cNvSpPr/>
          <p:nvPr userDrawn="1"/>
        </p:nvSpPr>
        <p:spPr>
          <a:xfrm>
            <a:off x="0" y="6309360"/>
            <a:ext cx="12192000" cy="5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9" name="TextBox 8">
            <a:extLst>
              <a:ext uri="{FF2B5EF4-FFF2-40B4-BE49-F238E27FC236}">
                <a16:creationId xmlns:a16="http://schemas.microsoft.com/office/drawing/2014/main" id="{070E628D-F921-46F1-A7EB-0EA478E468E4}"/>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1"/>
                </a:solidFill>
                <a:latin typeface="+mj-lt"/>
              </a:rPr>
              <a:t>MD ANDERSON CANCER CENTER</a:t>
            </a:r>
          </a:p>
        </p:txBody>
      </p:sp>
      <p:sp>
        <p:nvSpPr>
          <p:cNvPr id="2" name="Title 1">
            <a:extLst>
              <a:ext uri="{FF2B5EF4-FFF2-40B4-BE49-F238E27FC236}">
                <a16:creationId xmlns:a16="http://schemas.microsoft.com/office/drawing/2014/main" id="{D7C77103-0A8F-4539-8CCD-313907D0980F}"/>
              </a:ext>
            </a:extLst>
          </p:cNvPr>
          <p:cNvSpPr>
            <a:spLocks noGrp="1"/>
          </p:cNvSpPr>
          <p:nvPr>
            <p:ph type="title"/>
          </p:nvPr>
        </p:nvSpPr>
        <p:spPr>
          <a:xfrm>
            <a:off x="658367" y="2273968"/>
            <a:ext cx="11076213" cy="1262162"/>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84D2CC-F618-42D6-A741-309E6126B020}"/>
              </a:ext>
            </a:extLst>
          </p:cNvPr>
          <p:cNvSpPr>
            <a:spLocks noGrp="1"/>
          </p:cNvSpPr>
          <p:nvPr>
            <p:ph type="body" idx="1"/>
          </p:nvPr>
        </p:nvSpPr>
        <p:spPr>
          <a:xfrm>
            <a:off x="658368" y="3759283"/>
            <a:ext cx="11076432" cy="1041317"/>
          </a:xfrm>
        </p:spPr>
        <p:txBody>
          <a:bodyPr/>
          <a:lstStyle>
            <a:lvl1pPr marL="0" indent="0">
              <a:buNone/>
              <a:defRPr sz="2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2A28FFA-C0FE-4FD5-ABCA-82CE3425F20B}"/>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EE20D8DF-19DE-4BBB-BA4F-738550B51846}"/>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155035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3">
    <p:bg>
      <p:bgPr>
        <a:solidFill>
          <a:srgbClr val="B7BF0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6D9C91-2F39-4252-9919-56B5A9B334AD}"/>
              </a:ext>
            </a:extLst>
          </p:cNvPr>
          <p:cNvSpPr/>
          <p:nvPr userDrawn="1"/>
        </p:nvSpPr>
        <p:spPr>
          <a:xfrm>
            <a:off x="0" y="6309360"/>
            <a:ext cx="12192000" cy="5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9" name="TextBox 8">
            <a:extLst>
              <a:ext uri="{FF2B5EF4-FFF2-40B4-BE49-F238E27FC236}">
                <a16:creationId xmlns:a16="http://schemas.microsoft.com/office/drawing/2014/main" id="{070E628D-F921-46F1-A7EB-0EA478E468E4}"/>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1"/>
                </a:solidFill>
                <a:latin typeface="+mj-lt"/>
              </a:rPr>
              <a:t>MD ANDERSON CANCER CENTER</a:t>
            </a:r>
          </a:p>
        </p:txBody>
      </p:sp>
      <p:sp>
        <p:nvSpPr>
          <p:cNvPr id="2" name="Title 1">
            <a:extLst>
              <a:ext uri="{FF2B5EF4-FFF2-40B4-BE49-F238E27FC236}">
                <a16:creationId xmlns:a16="http://schemas.microsoft.com/office/drawing/2014/main" id="{D7C77103-0A8F-4539-8CCD-313907D0980F}"/>
              </a:ext>
            </a:extLst>
          </p:cNvPr>
          <p:cNvSpPr>
            <a:spLocks noGrp="1"/>
          </p:cNvSpPr>
          <p:nvPr>
            <p:ph type="title"/>
          </p:nvPr>
        </p:nvSpPr>
        <p:spPr>
          <a:xfrm>
            <a:off x="658367" y="2273968"/>
            <a:ext cx="11076213" cy="1262162"/>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84D2CC-F618-42D6-A741-309E6126B020}"/>
              </a:ext>
            </a:extLst>
          </p:cNvPr>
          <p:cNvSpPr>
            <a:spLocks noGrp="1"/>
          </p:cNvSpPr>
          <p:nvPr>
            <p:ph type="body" idx="1"/>
          </p:nvPr>
        </p:nvSpPr>
        <p:spPr>
          <a:xfrm>
            <a:off x="658368" y="3759283"/>
            <a:ext cx="11076432" cy="1041317"/>
          </a:xfrm>
        </p:spPr>
        <p:txBody>
          <a:bodyPr/>
          <a:lstStyle>
            <a:lvl1pPr marL="0" indent="0">
              <a:buNone/>
              <a:defRPr sz="2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2A28FFA-C0FE-4FD5-ABCA-82CE3425F20B}"/>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EE20D8DF-19DE-4BBB-BA4F-738550B51846}"/>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141114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artner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E1259F-F7BD-4B02-82F3-9E83505E79FC}"/>
              </a:ext>
            </a:extLst>
          </p:cNvPr>
          <p:cNvSpPr/>
          <p:nvPr userDrawn="1"/>
        </p:nvSpPr>
        <p:spPr>
          <a:xfrm>
            <a:off x="0" y="6309360"/>
            <a:ext cx="12192000" cy="5486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pic>
        <p:nvPicPr>
          <p:cNvPr id="2" name="Graphic 1">
            <a:extLst>
              <a:ext uri="{FF2B5EF4-FFF2-40B4-BE49-F238E27FC236}">
                <a16:creationId xmlns:a16="http://schemas.microsoft.com/office/drawing/2014/main" id="{27B781E7-9979-F9CE-6788-15E44EF0C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9241" y="4891518"/>
            <a:ext cx="3423942" cy="317032"/>
          </a:xfrm>
          <a:prstGeom prst="rect">
            <a:avLst/>
          </a:prstGeom>
        </p:spPr>
      </p:pic>
      <p:pic>
        <p:nvPicPr>
          <p:cNvPr id="3" name="Picture 2" descr="A black and orange text&#10;&#10;Description automatically generated">
            <a:extLst>
              <a:ext uri="{FF2B5EF4-FFF2-40B4-BE49-F238E27FC236}">
                <a16:creationId xmlns:a16="http://schemas.microsoft.com/office/drawing/2014/main" id="{5CB05BED-4DDC-DA34-8C21-044911993B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89241" y="3684650"/>
            <a:ext cx="3782948" cy="557410"/>
          </a:xfrm>
          <a:prstGeom prst="rect">
            <a:avLst/>
          </a:prstGeom>
        </p:spPr>
      </p:pic>
      <p:pic>
        <p:nvPicPr>
          <p:cNvPr id="4" name="Picture 3">
            <a:extLst>
              <a:ext uri="{FF2B5EF4-FFF2-40B4-BE49-F238E27FC236}">
                <a16:creationId xmlns:a16="http://schemas.microsoft.com/office/drawing/2014/main" id="{166C7FA2-D94E-2AC2-636C-7E516357D0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9241" y="2678860"/>
            <a:ext cx="3873162" cy="356331"/>
          </a:xfrm>
          <a:prstGeom prst="rect">
            <a:avLst/>
          </a:prstGeom>
        </p:spPr>
      </p:pic>
      <p:pic>
        <p:nvPicPr>
          <p:cNvPr id="5" name="Picture 4" descr="A red line in the sky&#10;&#10;Description automatically generated">
            <a:extLst>
              <a:ext uri="{FF2B5EF4-FFF2-40B4-BE49-F238E27FC236}">
                <a16:creationId xmlns:a16="http://schemas.microsoft.com/office/drawing/2014/main" id="{87FADCED-42AD-1195-83F6-8A420FCA92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89241" y="1163781"/>
            <a:ext cx="2015975" cy="972495"/>
          </a:xfrm>
          <a:prstGeom prst="rect">
            <a:avLst/>
          </a:prstGeom>
        </p:spPr>
      </p:pic>
      <p:cxnSp>
        <p:nvCxnSpPr>
          <p:cNvPr id="7" name="Straight Connector 6">
            <a:extLst>
              <a:ext uri="{FF2B5EF4-FFF2-40B4-BE49-F238E27FC236}">
                <a16:creationId xmlns:a16="http://schemas.microsoft.com/office/drawing/2014/main" id="{80C435BA-001C-5E84-CC47-88170DB39151}"/>
              </a:ext>
            </a:extLst>
          </p:cNvPr>
          <p:cNvCxnSpPr>
            <a:cxnSpLocks/>
          </p:cNvCxnSpPr>
          <p:nvPr userDrawn="1"/>
        </p:nvCxnSpPr>
        <p:spPr>
          <a:xfrm>
            <a:off x="6666015" y="1159065"/>
            <a:ext cx="0" cy="4049485"/>
          </a:xfrm>
          <a:prstGeom prst="line">
            <a:avLst/>
          </a:prstGeom>
          <a:ln w="12700">
            <a:solidFill>
              <a:srgbClr val="D0D1CF"/>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0526BC3-6B6E-651D-E921-74029708628B}"/>
              </a:ext>
            </a:extLst>
          </p:cNvPr>
          <p:cNvSpPr>
            <a:spLocks noGrp="1"/>
          </p:cNvSpPr>
          <p:nvPr>
            <p:ph sz="half" idx="1"/>
          </p:nvPr>
        </p:nvSpPr>
        <p:spPr>
          <a:xfrm>
            <a:off x="658368" y="1481328"/>
            <a:ext cx="5303520" cy="318567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083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DA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E1259F-F7BD-4B02-82F3-9E83505E79FC}"/>
              </a:ext>
            </a:extLst>
          </p:cNvPr>
          <p:cNvSpPr/>
          <p:nvPr userDrawn="1"/>
        </p:nvSpPr>
        <p:spPr>
          <a:xfrm>
            <a:off x="0" y="6309360"/>
            <a:ext cx="12192000" cy="5486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pic>
        <p:nvPicPr>
          <p:cNvPr id="9" name="Picture 8">
            <a:extLst>
              <a:ext uri="{FF2B5EF4-FFF2-40B4-BE49-F238E27FC236}">
                <a16:creationId xmlns:a16="http://schemas.microsoft.com/office/drawing/2014/main" id="{DD7CECF3-BDB1-4574-8AFD-03DD2E011D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30" t="-6675" r="-3262" b="-8140"/>
          <a:stretch/>
        </p:blipFill>
        <p:spPr>
          <a:xfrm>
            <a:off x="4399985" y="2553077"/>
            <a:ext cx="3404102" cy="1774479"/>
          </a:xfrm>
          <a:prstGeom prst="rect">
            <a:avLst/>
          </a:prstGeom>
        </p:spPr>
      </p:pic>
    </p:spTree>
    <p:extLst>
      <p:ext uri="{BB962C8B-B14F-4D97-AF65-F5344CB8AC3E}">
        <p14:creationId xmlns:p14="http://schemas.microsoft.com/office/powerpoint/2010/main" val="2278519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48641" y="2030507"/>
            <a:ext cx="11094720" cy="4229267"/>
          </a:xfrm>
        </p:spPr>
        <p:txBody>
          <a:bodyPr/>
          <a:lstStyle>
            <a:lvl1pPr>
              <a:spcBef>
                <a:spcPts val="0"/>
              </a:spcBef>
              <a:defRPr/>
            </a:lvl1pPr>
            <a:lvl2pPr marL="309026" indent="-309026">
              <a:spcBef>
                <a:spcPts val="0"/>
              </a:spcBef>
              <a:defRPr/>
            </a:lvl2pPr>
            <a:lvl3pPr marL="615935" indent="-444489">
              <a:spcBef>
                <a:spcPts val="0"/>
              </a:spcBef>
              <a:buFont typeface="Times New Roman" panose="02020603050405020304" pitchFamily="18" charset="0"/>
              <a:buChar char="−"/>
              <a:defRPr/>
            </a:lvl3pPr>
            <a:lvl4pPr marL="344478" indent="0">
              <a:spcBef>
                <a:spcPts val="0"/>
              </a:spcBef>
              <a:buNone/>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2" name="Title 11"/>
          <p:cNvSpPr>
            <a:spLocks noGrp="1"/>
          </p:cNvSpPr>
          <p:nvPr>
            <p:ph type="title"/>
          </p:nvPr>
        </p:nvSpPr>
        <p:spPr>
          <a:xfrm>
            <a:off x="548641" y="524933"/>
            <a:ext cx="11094720" cy="853439"/>
          </a:xfrm>
        </p:spPr>
        <p:txBody>
          <a:bodyPr/>
          <a:lstStyle/>
          <a:p>
            <a:r>
              <a:rPr lang="en-US"/>
              <a:t>Click to edit Master title style</a:t>
            </a:r>
          </a:p>
        </p:txBody>
      </p:sp>
      <p:sp>
        <p:nvSpPr>
          <p:cNvPr id="13" name="Slide Number Placeholder 12"/>
          <p:cNvSpPr>
            <a:spLocks noGrp="1"/>
          </p:cNvSpPr>
          <p:nvPr>
            <p:ph type="sldNum" sz="quarter" idx="11"/>
          </p:nvPr>
        </p:nvSpPr>
        <p:spPr/>
        <p:txBody>
          <a:bodyPr/>
          <a:lstStyle>
            <a:lvl1pPr>
              <a:defRPr>
                <a:solidFill>
                  <a:srgbClr val="63666A"/>
                </a:solidFill>
              </a:defRPr>
            </a:lvl1pPr>
          </a:lstStyle>
          <a:p>
            <a:endParaRPr lang="en-US"/>
          </a:p>
        </p:txBody>
      </p:sp>
      <p:sp>
        <p:nvSpPr>
          <p:cNvPr id="4" name="Text Placeholder 3">
            <a:extLst>
              <a:ext uri="{FF2B5EF4-FFF2-40B4-BE49-F238E27FC236}">
                <a16:creationId xmlns:a16="http://schemas.microsoft.com/office/drawing/2014/main" id="{69527C3A-83A1-429B-A375-FB2A13808D59}"/>
              </a:ext>
            </a:extLst>
          </p:cNvPr>
          <p:cNvSpPr>
            <a:spLocks noGrp="1"/>
          </p:cNvSpPr>
          <p:nvPr>
            <p:ph type="body" sz="quarter" idx="14"/>
          </p:nvPr>
        </p:nvSpPr>
        <p:spPr>
          <a:xfrm>
            <a:off x="548642" y="1427971"/>
            <a:ext cx="11094721" cy="499533"/>
          </a:xfrm>
        </p:spPr>
        <p:txBody>
          <a:bodyPr/>
          <a:lstStyle>
            <a:lvl1pPr>
              <a:defRPr sz="1867">
                <a:solidFill>
                  <a:schemeClr val="accent2"/>
                </a:solidFill>
                <a:latin typeface="+mj-lt"/>
              </a:defRPr>
            </a:lvl1pPr>
          </a:lstStyle>
          <a:p>
            <a:pPr lvl="0"/>
            <a:r>
              <a:rPr lang="en-US"/>
              <a:t>Edit Master text styles</a:t>
            </a:r>
          </a:p>
        </p:txBody>
      </p:sp>
    </p:spTree>
    <p:extLst>
      <p:ext uri="{BB962C8B-B14F-4D97-AF65-F5344CB8AC3E}">
        <p14:creationId xmlns:p14="http://schemas.microsoft.com/office/powerpoint/2010/main" val="2269837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96719AB-7618-40FB-9273-6231685C93E4}"/>
              </a:ext>
            </a:extLst>
          </p:cNvPr>
          <p:cNvSpPr>
            <a:spLocks noGrp="1"/>
          </p:cNvSpPr>
          <p:nvPr>
            <p:ph type="pic" sz="quarter" idx="13"/>
          </p:nvPr>
        </p:nvSpPr>
        <p:spPr>
          <a:xfrm>
            <a:off x="-1" y="1"/>
            <a:ext cx="12192000" cy="4694980"/>
          </a:xfrm>
          <a:solidFill>
            <a:schemeClr val="bg1">
              <a:lumMod val="75000"/>
            </a:schemeClr>
          </a:solidFill>
        </p:spPr>
        <p:txBody>
          <a:bodyPr anchor="ctr"/>
          <a:lstStyle>
            <a:lvl1pPr algn="ctr">
              <a:defRPr sz="2800"/>
            </a:lvl1pPr>
          </a:lstStyle>
          <a:p>
            <a:endParaRPr lang="en-US"/>
          </a:p>
        </p:txBody>
      </p:sp>
      <p:sp>
        <p:nvSpPr>
          <p:cNvPr id="2" name="Title 1">
            <a:extLst>
              <a:ext uri="{FF2B5EF4-FFF2-40B4-BE49-F238E27FC236}">
                <a16:creationId xmlns:a16="http://schemas.microsoft.com/office/drawing/2014/main" id="{A62D9F9B-528F-48D8-9E0D-4002CFDC0DEA}"/>
              </a:ext>
            </a:extLst>
          </p:cNvPr>
          <p:cNvSpPr>
            <a:spLocks noGrp="1"/>
          </p:cNvSpPr>
          <p:nvPr>
            <p:ph type="ctrTitle"/>
          </p:nvPr>
        </p:nvSpPr>
        <p:spPr>
          <a:xfrm>
            <a:off x="647701" y="4846399"/>
            <a:ext cx="8291762" cy="964854"/>
          </a:xfrm>
        </p:spPr>
        <p:txBody>
          <a:bodyPr anchor="b"/>
          <a:lstStyle>
            <a:lvl1pPr algn="l">
              <a:defRPr sz="36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9906955-CECC-4110-BD16-68B36278E81C}"/>
              </a:ext>
            </a:extLst>
          </p:cNvPr>
          <p:cNvSpPr>
            <a:spLocks noGrp="1"/>
          </p:cNvSpPr>
          <p:nvPr>
            <p:ph type="subTitle" idx="1"/>
          </p:nvPr>
        </p:nvSpPr>
        <p:spPr>
          <a:xfrm>
            <a:off x="647700" y="5932844"/>
            <a:ext cx="8291763" cy="827881"/>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5" name="Picture 24">
            <a:extLst>
              <a:ext uri="{FF2B5EF4-FFF2-40B4-BE49-F238E27FC236}">
                <a16:creationId xmlns:a16="http://schemas.microsoft.com/office/drawing/2014/main" id="{E8ED3C53-3B95-480B-B598-54F9368E8B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227" t="-8141" r="-3420" b="-9370"/>
          <a:stretch/>
        </p:blipFill>
        <p:spPr>
          <a:xfrm>
            <a:off x="9297909" y="5178582"/>
            <a:ext cx="2516863" cy="1330860"/>
          </a:xfrm>
          <a:prstGeom prst="rect">
            <a:avLst/>
          </a:prstGeom>
        </p:spPr>
      </p:pic>
    </p:spTree>
    <p:extLst>
      <p:ext uri="{BB962C8B-B14F-4D97-AF65-F5344CB8AC3E}">
        <p14:creationId xmlns:p14="http://schemas.microsoft.com/office/powerpoint/2010/main" val="35641815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6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94ABCE-5A48-44AF-9357-B1535C5F81FF}"/>
              </a:ext>
            </a:extLst>
          </p:cNvPr>
          <p:cNvSpPr/>
          <p:nvPr userDrawn="1"/>
        </p:nvSpPr>
        <p:spPr>
          <a:xfrm>
            <a:off x="0" y="0"/>
            <a:ext cx="12191999" cy="4694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343399A-26D7-46ED-B83F-993CA042E5DA}"/>
              </a:ext>
            </a:extLst>
          </p:cNvPr>
          <p:cNvGrpSpPr/>
          <p:nvPr userDrawn="1"/>
        </p:nvGrpSpPr>
        <p:grpSpPr>
          <a:xfrm>
            <a:off x="0" y="4049485"/>
            <a:ext cx="12192000" cy="645495"/>
            <a:chOff x="0" y="4049485"/>
            <a:chExt cx="12192000" cy="645495"/>
          </a:xfrm>
          <a:solidFill>
            <a:srgbClr val="D0D1CF"/>
          </a:solidFill>
        </p:grpSpPr>
        <p:sp>
          <p:nvSpPr>
            <p:cNvPr id="15" name="Freeform: Shape 14">
              <a:extLst>
                <a:ext uri="{FF2B5EF4-FFF2-40B4-BE49-F238E27FC236}">
                  <a16:creationId xmlns:a16="http://schemas.microsoft.com/office/drawing/2014/main" id="{4058BB49-DD02-4AEB-A8FE-A7DE96CF69DA}"/>
                </a:ext>
              </a:extLst>
            </p:cNvPr>
            <p:cNvSpPr/>
            <p:nvPr/>
          </p:nvSpPr>
          <p:spPr>
            <a:xfrm rot="10800000">
              <a:off x="0" y="4049485"/>
              <a:ext cx="10557160" cy="645495"/>
            </a:xfrm>
            <a:custGeom>
              <a:avLst/>
              <a:gdLst>
                <a:gd name="connsiteX0" fmla="*/ 10557160 w 10557160"/>
                <a:gd name="connsiteY0" fmla="*/ 645495 h 645495"/>
                <a:gd name="connsiteX1" fmla="*/ 377911 w 10557160"/>
                <a:gd name="connsiteY1" fmla="*/ 645495 h 645495"/>
                <a:gd name="connsiteX2" fmla="*/ 0 w 10557160"/>
                <a:gd name="connsiteY2" fmla="*/ 0 h 645495"/>
                <a:gd name="connsiteX3" fmla="*/ 10557160 w 10557160"/>
                <a:gd name="connsiteY3" fmla="*/ 0 h 645495"/>
                <a:gd name="connsiteX4" fmla="*/ 10557160 w 10557160"/>
                <a:gd name="connsiteY4" fmla="*/ 645495 h 645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7160" h="645495">
                  <a:moveTo>
                    <a:pt x="10557160" y="645495"/>
                  </a:moveTo>
                  <a:lnTo>
                    <a:pt x="377911" y="645495"/>
                  </a:lnTo>
                  <a:lnTo>
                    <a:pt x="0" y="0"/>
                  </a:lnTo>
                  <a:lnTo>
                    <a:pt x="10557160" y="0"/>
                  </a:lnTo>
                  <a:lnTo>
                    <a:pt x="10557160" y="64549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8CA365-DE4C-41F0-A466-306148D38F91}"/>
                </a:ext>
              </a:extLst>
            </p:cNvPr>
            <p:cNvSpPr/>
            <p:nvPr/>
          </p:nvSpPr>
          <p:spPr>
            <a:xfrm rot="10800000">
              <a:off x="10557162" y="4049485"/>
              <a:ext cx="1634838" cy="645495"/>
            </a:xfrm>
            <a:custGeom>
              <a:avLst/>
              <a:gdLst>
                <a:gd name="connsiteX0" fmla="*/ 1256927 w 1634838"/>
                <a:gd name="connsiteY0" fmla="*/ 645495 h 645495"/>
                <a:gd name="connsiteX1" fmla="*/ 0 w 1634838"/>
                <a:gd name="connsiteY1" fmla="*/ 645495 h 645495"/>
                <a:gd name="connsiteX2" fmla="*/ 0 w 1634838"/>
                <a:gd name="connsiteY2" fmla="*/ 0 h 645495"/>
                <a:gd name="connsiteX3" fmla="*/ 1634838 w 1634838"/>
                <a:gd name="connsiteY3" fmla="*/ 0 h 645495"/>
                <a:gd name="connsiteX4" fmla="*/ 1256927 w 1634838"/>
                <a:gd name="connsiteY4" fmla="*/ 645495 h 645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8" h="645495">
                  <a:moveTo>
                    <a:pt x="1256927" y="645495"/>
                  </a:moveTo>
                  <a:lnTo>
                    <a:pt x="0" y="645495"/>
                  </a:lnTo>
                  <a:lnTo>
                    <a:pt x="0" y="0"/>
                  </a:lnTo>
                  <a:lnTo>
                    <a:pt x="1634838" y="0"/>
                  </a:lnTo>
                  <a:lnTo>
                    <a:pt x="1256927" y="64549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62D9F9B-528F-48D8-9E0D-4002CFDC0DEA}"/>
              </a:ext>
            </a:extLst>
          </p:cNvPr>
          <p:cNvSpPr>
            <a:spLocks noGrp="1"/>
          </p:cNvSpPr>
          <p:nvPr userDrawn="1">
            <p:ph type="ctrTitle"/>
          </p:nvPr>
        </p:nvSpPr>
        <p:spPr>
          <a:xfrm>
            <a:off x="647701" y="4846399"/>
            <a:ext cx="8291761" cy="964854"/>
          </a:xfrm>
        </p:spPr>
        <p:txBody>
          <a:bodyPr anchor="b"/>
          <a:lstStyle>
            <a:lvl1pPr algn="l">
              <a:defRPr sz="3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9906955-CECC-4110-BD16-68B36278E81C}"/>
              </a:ext>
            </a:extLst>
          </p:cNvPr>
          <p:cNvSpPr>
            <a:spLocks noGrp="1"/>
          </p:cNvSpPr>
          <p:nvPr userDrawn="1">
            <p:ph type="subTitle" idx="1"/>
          </p:nvPr>
        </p:nvSpPr>
        <p:spPr>
          <a:xfrm>
            <a:off x="647700" y="5932844"/>
            <a:ext cx="8291763" cy="827881"/>
          </a:xfrm>
        </p:spPr>
        <p:txBody>
          <a:bodyPr/>
          <a:lstStyle>
            <a:lvl1pPr marL="0" indent="0" algn="l">
              <a:buNone/>
              <a:defRPr sz="2400" b="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7B7FF004-0570-4592-A4C8-32C59DB2D9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39" t="-9740" r="-3419" b="-8571"/>
          <a:stretch/>
        </p:blipFill>
        <p:spPr>
          <a:xfrm>
            <a:off x="9306962" y="5160475"/>
            <a:ext cx="2507810" cy="1339913"/>
          </a:xfrm>
          <a:prstGeom prst="rect">
            <a:avLst/>
          </a:prstGeom>
        </p:spPr>
      </p:pic>
    </p:spTree>
    <p:extLst>
      <p:ext uri="{BB962C8B-B14F-4D97-AF65-F5344CB8AC3E}">
        <p14:creationId xmlns:p14="http://schemas.microsoft.com/office/powerpoint/2010/main" val="6715056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648" userDrawn="1">
          <p15:clr>
            <a:srgbClr val="FBAE40"/>
          </p15:clr>
        </p15:guide>
        <p15:guide id="2" orient="horz" pos="360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94ABCE-5A48-44AF-9357-B1535C5F81FF}"/>
              </a:ext>
            </a:extLst>
          </p:cNvPr>
          <p:cNvSpPr/>
          <p:nvPr userDrawn="1"/>
        </p:nvSpPr>
        <p:spPr>
          <a:xfrm>
            <a:off x="0" y="0"/>
            <a:ext cx="12191999" cy="4694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343399A-26D7-46ED-B83F-993CA042E5DA}"/>
              </a:ext>
            </a:extLst>
          </p:cNvPr>
          <p:cNvGrpSpPr/>
          <p:nvPr userDrawn="1"/>
        </p:nvGrpSpPr>
        <p:grpSpPr>
          <a:xfrm>
            <a:off x="0" y="4049485"/>
            <a:ext cx="12192000" cy="645495"/>
            <a:chOff x="0" y="4049485"/>
            <a:chExt cx="12192000" cy="645495"/>
          </a:xfrm>
          <a:solidFill>
            <a:srgbClr val="D0D1CF"/>
          </a:solidFill>
        </p:grpSpPr>
        <p:sp>
          <p:nvSpPr>
            <p:cNvPr id="15" name="Freeform: Shape 14">
              <a:extLst>
                <a:ext uri="{FF2B5EF4-FFF2-40B4-BE49-F238E27FC236}">
                  <a16:creationId xmlns:a16="http://schemas.microsoft.com/office/drawing/2014/main" id="{4058BB49-DD02-4AEB-A8FE-A7DE96CF69DA}"/>
                </a:ext>
              </a:extLst>
            </p:cNvPr>
            <p:cNvSpPr/>
            <p:nvPr/>
          </p:nvSpPr>
          <p:spPr>
            <a:xfrm rot="10800000">
              <a:off x="0" y="4049485"/>
              <a:ext cx="10557160" cy="645495"/>
            </a:xfrm>
            <a:custGeom>
              <a:avLst/>
              <a:gdLst>
                <a:gd name="connsiteX0" fmla="*/ 10557160 w 10557160"/>
                <a:gd name="connsiteY0" fmla="*/ 645495 h 645495"/>
                <a:gd name="connsiteX1" fmla="*/ 377911 w 10557160"/>
                <a:gd name="connsiteY1" fmla="*/ 645495 h 645495"/>
                <a:gd name="connsiteX2" fmla="*/ 0 w 10557160"/>
                <a:gd name="connsiteY2" fmla="*/ 0 h 645495"/>
                <a:gd name="connsiteX3" fmla="*/ 10557160 w 10557160"/>
                <a:gd name="connsiteY3" fmla="*/ 0 h 645495"/>
                <a:gd name="connsiteX4" fmla="*/ 10557160 w 10557160"/>
                <a:gd name="connsiteY4" fmla="*/ 645495 h 645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7160" h="645495">
                  <a:moveTo>
                    <a:pt x="10557160" y="645495"/>
                  </a:moveTo>
                  <a:lnTo>
                    <a:pt x="377911" y="645495"/>
                  </a:lnTo>
                  <a:lnTo>
                    <a:pt x="0" y="0"/>
                  </a:lnTo>
                  <a:lnTo>
                    <a:pt x="10557160" y="0"/>
                  </a:lnTo>
                  <a:lnTo>
                    <a:pt x="10557160" y="64549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8CA365-DE4C-41F0-A466-306148D38F91}"/>
                </a:ext>
              </a:extLst>
            </p:cNvPr>
            <p:cNvSpPr/>
            <p:nvPr/>
          </p:nvSpPr>
          <p:spPr>
            <a:xfrm rot="10800000">
              <a:off x="10557162" y="4049485"/>
              <a:ext cx="1634838" cy="645495"/>
            </a:xfrm>
            <a:custGeom>
              <a:avLst/>
              <a:gdLst>
                <a:gd name="connsiteX0" fmla="*/ 1256927 w 1634838"/>
                <a:gd name="connsiteY0" fmla="*/ 645495 h 645495"/>
                <a:gd name="connsiteX1" fmla="*/ 0 w 1634838"/>
                <a:gd name="connsiteY1" fmla="*/ 645495 h 645495"/>
                <a:gd name="connsiteX2" fmla="*/ 0 w 1634838"/>
                <a:gd name="connsiteY2" fmla="*/ 0 h 645495"/>
                <a:gd name="connsiteX3" fmla="*/ 1634838 w 1634838"/>
                <a:gd name="connsiteY3" fmla="*/ 0 h 645495"/>
                <a:gd name="connsiteX4" fmla="*/ 1256927 w 1634838"/>
                <a:gd name="connsiteY4" fmla="*/ 645495 h 645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8" h="645495">
                  <a:moveTo>
                    <a:pt x="1256927" y="645495"/>
                  </a:moveTo>
                  <a:lnTo>
                    <a:pt x="0" y="645495"/>
                  </a:lnTo>
                  <a:lnTo>
                    <a:pt x="0" y="0"/>
                  </a:lnTo>
                  <a:lnTo>
                    <a:pt x="1634838" y="0"/>
                  </a:lnTo>
                  <a:lnTo>
                    <a:pt x="1256927" y="64549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62D9F9B-528F-48D8-9E0D-4002CFDC0DEA}"/>
              </a:ext>
            </a:extLst>
          </p:cNvPr>
          <p:cNvSpPr>
            <a:spLocks noGrp="1"/>
          </p:cNvSpPr>
          <p:nvPr userDrawn="1">
            <p:ph type="ctrTitle"/>
          </p:nvPr>
        </p:nvSpPr>
        <p:spPr>
          <a:xfrm>
            <a:off x="647701" y="4846399"/>
            <a:ext cx="8291761" cy="964854"/>
          </a:xfrm>
        </p:spPr>
        <p:txBody>
          <a:bodyPr anchor="b"/>
          <a:lstStyle>
            <a:lvl1pPr algn="l">
              <a:defRPr sz="3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9906955-CECC-4110-BD16-68B36278E81C}"/>
              </a:ext>
            </a:extLst>
          </p:cNvPr>
          <p:cNvSpPr>
            <a:spLocks noGrp="1"/>
          </p:cNvSpPr>
          <p:nvPr userDrawn="1">
            <p:ph type="subTitle" idx="1"/>
          </p:nvPr>
        </p:nvSpPr>
        <p:spPr>
          <a:xfrm>
            <a:off x="647700" y="5932844"/>
            <a:ext cx="8291763" cy="827881"/>
          </a:xfrm>
        </p:spPr>
        <p:txBody>
          <a:bodyPr/>
          <a:lstStyle>
            <a:lvl1pPr marL="0" indent="0" algn="l">
              <a:buNone/>
              <a:defRPr sz="2400" b="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7B7FF004-0570-4592-A4C8-32C59DB2D9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39" t="-9740" r="-3419" b="-8571"/>
          <a:stretch/>
        </p:blipFill>
        <p:spPr>
          <a:xfrm>
            <a:off x="9306962" y="5160475"/>
            <a:ext cx="2507810" cy="1339913"/>
          </a:xfrm>
          <a:prstGeom prst="rect">
            <a:avLst/>
          </a:prstGeom>
        </p:spPr>
      </p:pic>
    </p:spTree>
    <p:extLst>
      <p:ext uri="{BB962C8B-B14F-4D97-AF65-F5344CB8AC3E}">
        <p14:creationId xmlns:p14="http://schemas.microsoft.com/office/powerpoint/2010/main" val="34226871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6648">
          <p15:clr>
            <a:srgbClr val="FBAE40"/>
          </p15:clr>
        </p15:guide>
        <p15:guide id="2" orient="horz" pos="36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Flowchart: Merge 7">
            <a:extLst>
              <a:ext uri="{FF2B5EF4-FFF2-40B4-BE49-F238E27FC236}">
                <a16:creationId xmlns:a16="http://schemas.microsoft.com/office/drawing/2014/main" id="{FE55E37E-D573-4A86-B82D-809964A65AE6}"/>
              </a:ext>
            </a:extLst>
          </p:cNvPr>
          <p:cNvSpPr/>
          <p:nvPr userDrawn="1"/>
        </p:nvSpPr>
        <p:spPr>
          <a:xfrm>
            <a:off x="433326" y="6306071"/>
            <a:ext cx="440035" cy="498636"/>
          </a:xfrm>
          <a:prstGeom prst="flowChartMerg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9" name="TextBox 8">
            <a:extLst>
              <a:ext uri="{FF2B5EF4-FFF2-40B4-BE49-F238E27FC236}">
                <a16:creationId xmlns:a16="http://schemas.microsoft.com/office/drawing/2014/main" id="{50D8D257-7292-4E4D-8325-211575C2AB65}"/>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
        <p:nvSpPr>
          <p:cNvPr id="2" name="Title 1">
            <a:extLst>
              <a:ext uri="{FF2B5EF4-FFF2-40B4-BE49-F238E27FC236}">
                <a16:creationId xmlns:a16="http://schemas.microsoft.com/office/drawing/2014/main" id="{FFAD4D75-CE31-4F13-9AD1-708700D45A45}"/>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48032C-677B-4A2D-B806-486CF14C3481}"/>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0ED9039-754E-4FB3-A5B4-5CF6B9F59938}"/>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34FA7684-0C62-4C55-810A-C0D026204F7A}"/>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2343010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Flowchart: Merge 8">
            <a:extLst>
              <a:ext uri="{FF2B5EF4-FFF2-40B4-BE49-F238E27FC236}">
                <a16:creationId xmlns:a16="http://schemas.microsoft.com/office/drawing/2014/main" id="{96B1E203-72B9-4B3C-8785-5E81E55C814C}"/>
              </a:ext>
            </a:extLst>
          </p:cNvPr>
          <p:cNvSpPr/>
          <p:nvPr userDrawn="1"/>
        </p:nvSpPr>
        <p:spPr>
          <a:xfrm>
            <a:off x="433326" y="6306071"/>
            <a:ext cx="440035" cy="498636"/>
          </a:xfrm>
          <a:prstGeom prst="flowChartMerg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10" name="TextBox 9">
            <a:extLst>
              <a:ext uri="{FF2B5EF4-FFF2-40B4-BE49-F238E27FC236}">
                <a16:creationId xmlns:a16="http://schemas.microsoft.com/office/drawing/2014/main" id="{C8D22433-8A3D-4444-9352-7E8EC8329F0C}"/>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
        <p:nvSpPr>
          <p:cNvPr id="2" name="Title 1">
            <a:extLst>
              <a:ext uri="{FF2B5EF4-FFF2-40B4-BE49-F238E27FC236}">
                <a16:creationId xmlns:a16="http://schemas.microsoft.com/office/drawing/2014/main" id="{E9B025C3-2D51-4EF2-85B3-2A5888FD6BAA}"/>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D41C55D-1999-4126-AB4F-033CF37C7679}"/>
              </a:ext>
            </a:extLst>
          </p:cNvPr>
          <p:cNvSpPr>
            <a:spLocks noGrp="1"/>
          </p:cNvSpPr>
          <p:nvPr>
            <p:ph sz="half" idx="1"/>
          </p:nvPr>
        </p:nvSpPr>
        <p:spPr>
          <a:xfrm>
            <a:off x="658368" y="1481328"/>
            <a:ext cx="5303520"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1E2CE3-29F8-46CF-9769-94647A91CA45}"/>
              </a:ext>
            </a:extLst>
          </p:cNvPr>
          <p:cNvSpPr>
            <a:spLocks noGrp="1"/>
          </p:cNvSpPr>
          <p:nvPr>
            <p:ph sz="half" idx="2"/>
          </p:nvPr>
        </p:nvSpPr>
        <p:spPr>
          <a:xfrm>
            <a:off x="6428232" y="1481328"/>
            <a:ext cx="5303520"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CDD3FA9-AFA7-4A1A-860F-FD0DDB753982}"/>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7" name="Slide Number Placeholder 6">
            <a:extLst>
              <a:ext uri="{FF2B5EF4-FFF2-40B4-BE49-F238E27FC236}">
                <a16:creationId xmlns:a16="http://schemas.microsoft.com/office/drawing/2014/main" id="{CA7AB10B-71CA-4B58-BF13-A01265730E95}"/>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2900125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lowchart: Merge 6">
            <a:extLst>
              <a:ext uri="{FF2B5EF4-FFF2-40B4-BE49-F238E27FC236}">
                <a16:creationId xmlns:a16="http://schemas.microsoft.com/office/drawing/2014/main" id="{BA99C7B5-7B92-4876-AAD8-511830E2F5D9}"/>
              </a:ext>
            </a:extLst>
          </p:cNvPr>
          <p:cNvSpPr/>
          <p:nvPr userDrawn="1"/>
        </p:nvSpPr>
        <p:spPr>
          <a:xfrm>
            <a:off x="433326" y="6306071"/>
            <a:ext cx="440035" cy="498636"/>
          </a:xfrm>
          <a:prstGeom prst="flowChartMerg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8" name="TextBox 7">
            <a:extLst>
              <a:ext uri="{FF2B5EF4-FFF2-40B4-BE49-F238E27FC236}">
                <a16:creationId xmlns:a16="http://schemas.microsoft.com/office/drawing/2014/main" id="{69FEBDA1-A8B1-4204-A342-3D041E049AA6}"/>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
        <p:nvSpPr>
          <p:cNvPr id="2" name="Title 1">
            <a:extLst>
              <a:ext uri="{FF2B5EF4-FFF2-40B4-BE49-F238E27FC236}">
                <a16:creationId xmlns:a16="http://schemas.microsoft.com/office/drawing/2014/main" id="{A7B99754-43EC-43BF-A8C0-E5EB73A7318C}"/>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ECC7912-2455-45CB-81C0-BE7E9F8E1F68}"/>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5" name="Slide Number Placeholder 4">
            <a:extLst>
              <a:ext uri="{FF2B5EF4-FFF2-40B4-BE49-F238E27FC236}">
                <a16:creationId xmlns:a16="http://schemas.microsoft.com/office/drawing/2014/main" id="{F680CF37-368E-4F52-9F5F-21BD61C68921}"/>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3884996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lthy Eating Content">
    <p:spTree>
      <p:nvGrpSpPr>
        <p:cNvPr id="1" name=""/>
        <p:cNvGrpSpPr/>
        <p:nvPr/>
      </p:nvGrpSpPr>
      <p:grpSpPr>
        <a:xfrm>
          <a:off x="0" y="0"/>
          <a:ext cx="0" cy="0"/>
          <a:chOff x="0" y="0"/>
          <a:chExt cx="0" cy="0"/>
        </a:xfrm>
      </p:grpSpPr>
      <p:sp>
        <p:nvSpPr>
          <p:cNvPr id="9" name="Flowchart: Merge 8">
            <a:extLst>
              <a:ext uri="{FF2B5EF4-FFF2-40B4-BE49-F238E27FC236}">
                <a16:creationId xmlns:a16="http://schemas.microsoft.com/office/drawing/2014/main" id="{96B1E203-72B9-4B3C-8785-5E81E55C814C}"/>
              </a:ext>
            </a:extLst>
          </p:cNvPr>
          <p:cNvSpPr/>
          <p:nvPr userDrawn="1"/>
        </p:nvSpPr>
        <p:spPr>
          <a:xfrm>
            <a:off x="433326" y="6306071"/>
            <a:ext cx="440035" cy="498636"/>
          </a:xfrm>
          <a:prstGeom prst="flowChartMerg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10" name="TextBox 9">
            <a:extLst>
              <a:ext uri="{FF2B5EF4-FFF2-40B4-BE49-F238E27FC236}">
                <a16:creationId xmlns:a16="http://schemas.microsoft.com/office/drawing/2014/main" id="{C8D22433-8A3D-4444-9352-7E8EC8329F0C}"/>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
        <p:nvSpPr>
          <p:cNvPr id="2" name="Title 1">
            <a:extLst>
              <a:ext uri="{FF2B5EF4-FFF2-40B4-BE49-F238E27FC236}">
                <a16:creationId xmlns:a16="http://schemas.microsoft.com/office/drawing/2014/main" id="{E9B025C3-2D51-4EF2-85B3-2A5888FD6BAA}"/>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D41C55D-1999-4126-AB4F-033CF37C7679}"/>
              </a:ext>
            </a:extLst>
          </p:cNvPr>
          <p:cNvSpPr>
            <a:spLocks noGrp="1"/>
          </p:cNvSpPr>
          <p:nvPr>
            <p:ph sz="half" idx="1"/>
          </p:nvPr>
        </p:nvSpPr>
        <p:spPr>
          <a:xfrm>
            <a:off x="658368" y="1481328"/>
            <a:ext cx="7191222"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CDD3FA9-AFA7-4A1A-860F-FD0DDB753982}"/>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7" name="Slide Number Placeholder 6">
            <a:extLst>
              <a:ext uri="{FF2B5EF4-FFF2-40B4-BE49-F238E27FC236}">
                <a16:creationId xmlns:a16="http://schemas.microsoft.com/office/drawing/2014/main" id="{CA7AB10B-71CA-4B58-BF13-A01265730E95}"/>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pic>
        <p:nvPicPr>
          <p:cNvPr id="8" name="Picture 7" descr="A green apple with a leaf&#10;&#10;Description automatically generated">
            <a:extLst>
              <a:ext uri="{FF2B5EF4-FFF2-40B4-BE49-F238E27FC236}">
                <a16:creationId xmlns:a16="http://schemas.microsoft.com/office/drawing/2014/main" id="{BACCC8F2-C9CA-AAE3-B4F7-0B9D923C8718}"/>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r="28728"/>
          <a:stretch/>
        </p:blipFill>
        <p:spPr>
          <a:xfrm>
            <a:off x="9381506" y="1210690"/>
            <a:ext cx="2810494" cy="4794577"/>
          </a:xfrm>
          <a:prstGeom prst="rect">
            <a:avLst/>
          </a:prstGeom>
        </p:spPr>
      </p:pic>
    </p:spTree>
    <p:extLst>
      <p:ext uri="{BB962C8B-B14F-4D97-AF65-F5344CB8AC3E}">
        <p14:creationId xmlns:p14="http://schemas.microsoft.com/office/powerpoint/2010/main" val="1205993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ysical Activity Content">
    <p:spTree>
      <p:nvGrpSpPr>
        <p:cNvPr id="1" name=""/>
        <p:cNvGrpSpPr/>
        <p:nvPr/>
      </p:nvGrpSpPr>
      <p:grpSpPr>
        <a:xfrm>
          <a:off x="0" y="0"/>
          <a:ext cx="0" cy="0"/>
          <a:chOff x="0" y="0"/>
          <a:chExt cx="0" cy="0"/>
        </a:xfrm>
      </p:grpSpPr>
      <p:sp>
        <p:nvSpPr>
          <p:cNvPr id="9" name="Flowchart: Merge 8">
            <a:extLst>
              <a:ext uri="{FF2B5EF4-FFF2-40B4-BE49-F238E27FC236}">
                <a16:creationId xmlns:a16="http://schemas.microsoft.com/office/drawing/2014/main" id="{96B1E203-72B9-4B3C-8785-5E81E55C814C}"/>
              </a:ext>
            </a:extLst>
          </p:cNvPr>
          <p:cNvSpPr/>
          <p:nvPr userDrawn="1"/>
        </p:nvSpPr>
        <p:spPr>
          <a:xfrm>
            <a:off x="433326" y="6306071"/>
            <a:ext cx="440035" cy="498636"/>
          </a:xfrm>
          <a:prstGeom prst="flowChartMerg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10" name="TextBox 9">
            <a:extLst>
              <a:ext uri="{FF2B5EF4-FFF2-40B4-BE49-F238E27FC236}">
                <a16:creationId xmlns:a16="http://schemas.microsoft.com/office/drawing/2014/main" id="{C8D22433-8A3D-4444-9352-7E8EC8329F0C}"/>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
        <p:nvSpPr>
          <p:cNvPr id="2" name="Title 1">
            <a:extLst>
              <a:ext uri="{FF2B5EF4-FFF2-40B4-BE49-F238E27FC236}">
                <a16:creationId xmlns:a16="http://schemas.microsoft.com/office/drawing/2014/main" id="{E9B025C3-2D51-4EF2-85B3-2A5888FD6BAA}"/>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D41C55D-1999-4126-AB4F-033CF37C7679}"/>
              </a:ext>
            </a:extLst>
          </p:cNvPr>
          <p:cNvSpPr>
            <a:spLocks noGrp="1"/>
          </p:cNvSpPr>
          <p:nvPr>
            <p:ph sz="half" idx="1"/>
          </p:nvPr>
        </p:nvSpPr>
        <p:spPr>
          <a:xfrm>
            <a:off x="658368" y="1481328"/>
            <a:ext cx="7191222"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CDD3FA9-AFA7-4A1A-860F-FD0DDB753982}"/>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7" name="Slide Number Placeholder 6">
            <a:extLst>
              <a:ext uri="{FF2B5EF4-FFF2-40B4-BE49-F238E27FC236}">
                <a16:creationId xmlns:a16="http://schemas.microsoft.com/office/drawing/2014/main" id="{CA7AB10B-71CA-4B58-BF13-A01265730E95}"/>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pic>
        <p:nvPicPr>
          <p:cNvPr id="5" name="Picture 4" descr="A blue and black shoe prints&#10;&#10;Description automatically generated">
            <a:extLst>
              <a:ext uri="{FF2B5EF4-FFF2-40B4-BE49-F238E27FC236}">
                <a16:creationId xmlns:a16="http://schemas.microsoft.com/office/drawing/2014/main" id="{B617B22D-6B56-FD96-B406-7D7F641361B7}"/>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r="6512"/>
          <a:stretch/>
        </p:blipFill>
        <p:spPr>
          <a:xfrm>
            <a:off x="8372238" y="1952132"/>
            <a:ext cx="3819762" cy="4019969"/>
          </a:xfrm>
          <a:prstGeom prst="rect">
            <a:avLst/>
          </a:prstGeom>
        </p:spPr>
      </p:pic>
    </p:spTree>
    <p:extLst>
      <p:ext uri="{BB962C8B-B14F-4D97-AF65-F5344CB8AC3E}">
        <p14:creationId xmlns:p14="http://schemas.microsoft.com/office/powerpoint/2010/main" val="1761633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jective 0">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212A1A-0F80-B755-F9D3-942A4B30DA40}"/>
              </a:ext>
            </a:extLst>
          </p:cNvPr>
          <p:cNvSpPr>
            <a:spLocks noGrp="1"/>
          </p:cNvSpPr>
          <p:nvPr>
            <p:ph type="ftr" sz="quarter" idx="10"/>
          </p:nvPr>
        </p:nvSpPr>
        <p:spPr/>
        <p:txBody>
          <a:bodyPr/>
          <a:lstStyle/>
          <a:p>
            <a:r>
              <a:rPr lang="en-US"/>
              <a:t>Acres Homes Cancer Prevention Collaboration</a:t>
            </a:r>
          </a:p>
        </p:txBody>
      </p:sp>
      <p:sp>
        <p:nvSpPr>
          <p:cNvPr id="4" name="Slide Number Placeholder 3">
            <a:extLst>
              <a:ext uri="{FF2B5EF4-FFF2-40B4-BE49-F238E27FC236}">
                <a16:creationId xmlns:a16="http://schemas.microsoft.com/office/drawing/2014/main" id="{D7879582-C92E-9E4C-6F29-FDBDB1F6AC49}"/>
              </a:ext>
            </a:extLst>
          </p:cNvPr>
          <p:cNvSpPr>
            <a:spLocks noGrp="1"/>
          </p:cNvSpPr>
          <p:nvPr>
            <p:ph type="sldNum" sz="quarter" idx="11"/>
          </p:nvPr>
        </p:nvSpPr>
        <p:spPr/>
        <p:txBody>
          <a:bodyPr/>
          <a:lstStyle/>
          <a:p>
            <a:fld id="{CF75BC8E-166F-4B38-8DF4-E8579602F178}" type="slidenum">
              <a:rPr lang="en-US" smtClean="0"/>
              <a:pPr/>
              <a:t>‹#›</a:t>
            </a:fld>
            <a:endParaRPr lang="en-US"/>
          </a:p>
        </p:txBody>
      </p:sp>
      <p:sp>
        <p:nvSpPr>
          <p:cNvPr id="7" name="Title 1">
            <a:extLst>
              <a:ext uri="{FF2B5EF4-FFF2-40B4-BE49-F238E27FC236}">
                <a16:creationId xmlns:a16="http://schemas.microsoft.com/office/drawing/2014/main" id="{6E2B2195-27E8-1E5C-5CEB-6D27724CAF1C}"/>
              </a:ext>
            </a:extLst>
          </p:cNvPr>
          <p:cNvSpPr>
            <a:spLocks noGrp="1"/>
          </p:cNvSpPr>
          <p:nvPr>
            <p:ph type="title"/>
          </p:nvPr>
        </p:nvSpPr>
        <p:spPr>
          <a:xfrm>
            <a:off x="653796" y="2081205"/>
            <a:ext cx="2747326" cy="1756986"/>
          </a:xfrm>
        </p:spPr>
        <p:txBody>
          <a:bodyPr anchor="ctr"/>
          <a:lstStyle>
            <a:lvl1pPr algn="ctr">
              <a:defRPr>
                <a:solidFill>
                  <a:schemeClr val="accent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84C81F9E-EF0F-EEEE-583F-1AACE521C435}"/>
              </a:ext>
            </a:extLst>
          </p:cNvPr>
          <p:cNvSpPr>
            <a:spLocks noGrp="1"/>
          </p:cNvSpPr>
          <p:nvPr>
            <p:ph sz="half" idx="1"/>
          </p:nvPr>
        </p:nvSpPr>
        <p:spPr>
          <a:xfrm>
            <a:off x="4579598" y="641269"/>
            <a:ext cx="7072699" cy="5403271"/>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D82A1BDD-E85F-C884-18F3-50F79CB821DC}"/>
              </a:ext>
            </a:extLst>
          </p:cNvPr>
          <p:cNvCxnSpPr>
            <a:cxnSpLocks/>
          </p:cNvCxnSpPr>
          <p:nvPr userDrawn="1"/>
        </p:nvCxnSpPr>
        <p:spPr>
          <a:xfrm>
            <a:off x="4076054" y="498764"/>
            <a:ext cx="0" cy="554577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244E421-C26E-10D2-7DF8-8DDBC91418BD}"/>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Tree>
    <p:extLst>
      <p:ext uri="{BB962C8B-B14F-4D97-AF65-F5344CB8AC3E}">
        <p14:creationId xmlns:p14="http://schemas.microsoft.com/office/powerpoint/2010/main" val="3548296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jective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212A1A-0F80-B755-F9D3-942A4B30DA40}"/>
              </a:ext>
            </a:extLst>
          </p:cNvPr>
          <p:cNvSpPr>
            <a:spLocks noGrp="1"/>
          </p:cNvSpPr>
          <p:nvPr>
            <p:ph type="ftr" sz="quarter" idx="10"/>
          </p:nvPr>
        </p:nvSpPr>
        <p:spPr/>
        <p:txBody>
          <a:bodyPr/>
          <a:lstStyle/>
          <a:p>
            <a:r>
              <a:rPr lang="en-US"/>
              <a:t>Acres Homes Cancer Prevention Collaboration</a:t>
            </a:r>
          </a:p>
        </p:txBody>
      </p:sp>
      <p:sp>
        <p:nvSpPr>
          <p:cNvPr id="4" name="Slide Number Placeholder 3">
            <a:extLst>
              <a:ext uri="{FF2B5EF4-FFF2-40B4-BE49-F238E27FC236}">
                <a16:creationId xmlns:a16="http://schemas.microsoft.com/office/drawing/2014/main" id="{D7879582-C92E-9E4C-6F29-FDBDB1F6AC49}"/>
              </a:ext>
            </a:extLst>
          </p:cNvPr>
          <p:cNvSpPr>
            <a:spLocks noGrp="1"/>
          </p:cNvSpPr>
          <p:nvPr>
            <p:ph type="sldNum" sz="quarter" idx="11"/>
          </p:nvPr>
        </p:nvSpPr>
        <p:spPr/>
        <p:txBody>
          <a:bodyPr/>
          <a:lstStyle/>
          <a:p>
            <a:fld id="{CF75BC8E-166F-4B38-8DF4-E8579602F178}" type="slidenum">
              <a:rPr lang="en-US" smtClean="0"/>
              <a:pPr/>
              <a:t>‹#›</a:t>
            </a:fld>
            <a:endParaRPr lang="en-US"/>
          </a:p>
        </p:txBody>
      </p:sp>
      <p:sp>
        <p:nvSpPr>
          <p:cNvPr id="5" name="Rectangle 4">
            <a:extLst>
              <a:ext uri="{FF2B5EF4-FFF2-40B4-BE49-F238E27FC236}">
                <a16:creationId xmlns:a16="http://schemas.microsoft.com/office/drawing/2014/main" id="{FEDD77AB-6C73-A021-80EA-0AE7A214AFD3}"/>
              </a:ext>
            </a:extLst>
          </p:cNvPr>
          <p:cNvSpPr/>
          <p:nvPr userDrawn="1"/>
        </p:nvSpPr>
        <p:spPr>
          <a:xfrm>
            <a:off x="0" y="1"/>
            <a:ext cx="4076054" cy="620007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E2B2195-27E8-1E5C-5CEB-6D27724CAF1C}"/>
              </a:ext>
            </a:extLst>
          </p:cNvPr>
          <p:cNvSpPr>
            <a:spLocks noGrp="1"/>
          </p:cNvSpPr>
          <p:nvPr>
            <p:ph type="title"/>
          </p:nvPr>
        </p:nvSpPr>
        <p:spPr>
          <a:xfrm>
            <a:off x="653796" y="2093080"/>
            <a:ext cx="2747326" cy="1756986"/>
          </a:xfrm>
        </p:spPr>
        <p:txBody>
          <a:bodyPr anchor="ctr"/>
          <a:lstStyle>
            <a:lvl1pPr algn="ctr">
              <a:defRPr>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84C81F9E-EF0F-EEEE-583F-1AACE521C435}"/>
              </a:ext>
            </a:extLst>
          </p:cNvPr>
          <p:cNvSpPr>
            <a:spLocks noGrp="1"/>
          </p:cNvSpPr>
          <p:nvPr>
            <p:ph sz="half" idx="1"/>
          </p:nvPr>
        </p:nvSpPr>
        <p:spPr>
          <a:xfrm>
            <a:off x="4579598" y="641269"/>
            <a:ext cx="7072699" cy="516576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BFC5DA21-E09F-A9CA-4153-C9E526214EB7}"/>
              </a:ext>
            </a:extLst>
          </p:cNvPr>
          <p:cNvSpPr txBox="1"/>
          <p:nvPr userDrawn="1"/>
        </p:nvSpPr>
        <p:spPr>
          <a:xfrm>
            <a:off x="4317860" y="6441947"/>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Tree>
    <p:extLst>
      <p:ext uri="{BB962C8B-B14F-4D97-AF65-F5344CB8AC3E}">
        <p14:creationId xmlns:p14="http://schemas.microsoft.com/office/powerpoint/2010/main" val="3594630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jective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212A1A-0F80-B755-F9D3-942A4B30DA40}"/>
              </a:ext>
            </a:extLst>
          </p:cNvPr>
          <p:cNvSpPr>
            <a:spLocks noGrp="1"/>
          </p:cNvSpPr>
          <p:nvPr>
            <p:ph type="ftr" sz="quarter" idx="10"/>
          </p:nvPr>
        </p:nvSpPr>
        <p:spPr/>
        <p:txBody>
          <a:bodyPr/>
          <a:lstStyle/>
          <a:p>
            <a:r>
              <a:rPr lang="en-US"/>
              <a:t>Acres Homes Cancer Prevention Collaboration</a:t>
            </a:r>
          </a:p>
        </p:txBody>
      </p:sp>
      <p:sp>
        <p:nvSpPr>
          <p:cNvPr id="4" name="Slide Number Placeholder 3">
            <a:extLst>
              <a:ext uri="{FF2B5EF4-FFF2-40B4-BE49-F238E27FC236}">
                <a16:creationId xmlns:a16="http://schemas.microsoft.com/office/drawing/2014/main" id="{D7879582-C92E-9E4C-6F29-FDBDB1F6AC49}"/>
              </a:ext>
            </a:extLst>
          </p:cNvPr>
          <p:cNvSpPr>
            <a:spLocks noGrp="1"/>
          </p:cNvSpPr>
          <p:nvPr>
            <p:ph type="sldNum" sz="quarter" idx="11"/>
          </p:nvPr>
        </p:nvSpPr>
        <p:spPr/>
        <p:txBody>
          <a:bodyPr/>
          <a:lstStyle/>
          <a:p>
            <a:fld id="{CF75BC8E-166F-4B38-8DF4-E8579602F178}" type="slidenum">
              <a:rPr lang="en-US" smtClean="0"/>
              <a:pPr/>
              <a:t>‹#›</a:t>
            </a:fld>
            <a:endParaRPr lang="en-US"/>
          </a:p>
        </p:txBody>
      </p:sp>
      <p:sp>
        <p:nvSpPr>
          <p:cNvPr id="5" name="Rectangle 4">
            <a:extLst>
              <a:ext uri="{FF2B5EF4-FFF2-40B4-BE49-F238E27FC236}">
                <a16:creationId xmlns:a16="http://schemas.microsoft.com/office/drawing/2014/main" id="{FEDD77AB-6C73-A021-80EA-0AE7A214AFD3}"/>
              </a:ext>
            </a:extLst>
          </p:cNvPr>
          <p:cNvSpPr/>
          <p:nvPr userDrawn="1"/>
        </p:nvSpPr>
        <p:spPr>
          <a:xfrm>
            <a:off x="0" y="1"/>
            <a:ext cx="4076054" cy="6200078"/>
          </a:xfrm>
          <a:prstGeom prst="rect">
            <a:avLst/>
          </a:prstGeom>
          <a:solidFill>
            <a:srgbClr val="EB8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E2B2195-27E8-1E5C-5CEB-6D27724CAF1C}"/>
              </a:ext>
            </a:extLst>
          </p:cNvPr>
          <p:cNvSpPr>
            <a:spLocks noGrp="1"/>
          </p:cNvSpPr>
          <p:nvPr>
            <p:ph type="title"/>
          </p:nvPr>
        </p:nvSpPr>
        <p:spPr>
          <a:xfrm>
            <a:off x="653796" y="2093080"/>
            <a:ext cx="2747326" cy="1756986"/>
          </a:xfrm>
        </p:spPr>
        <p:txBody>
          <a:bodyPr anchor="ctr"/>
          <a:lstStyle>
            <a:lvl1pPr algn="ctr">
              <a:defRPr>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88A35387-C995-6435-8D98-BAA0FCC8EA9C}"/>
              </a:ext>
            </a:extLst>
          </p:cNvPr>
          <p:cNvSpPr>
            <a:spLocks noGrp="1"/>
          </p:cNvSpPr>
          <p:nvPr>
            <p:ph sz="half" idx="1"/>
          </p:nvPr>
        </p:nvSpPr>
        <p:spPr>
          <a:xfrm>
            <a:off x="4579598" y="641269"/>
            <a:ext cx="7072699" cy="516576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458D32BC-A71F-BC13-1156-FE493E0B928E}"/>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Tree>
    <p:extLst>
      <p:ext uri="{BB962C8B-B14F-4D97-AF65-F5344CB8AC3E}">
        <p14:creationId xmlns:p14="http://schemas.microsoft.com/office/powerpoint/2010/main" val="2758092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jective 3">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212A1A-0F80-B755-F9D3-942A4B30DA40}"/>
              </a:ext>
            </a:extLst>
          </p:cNvPr>
          <p:cNvSpPr>
            <a:spLocks noGrp="1"/>
          </p:cNvSpPr>
          <p:nvPr>
            <p:ph type="ftr" sz="quarter" idx="10"/>
          </p:nvPr>
        </p:nvSpPr>
        <p:spPr/>
        <p:txBody>
          <a:bodyPr/>
          <a:lstStyle/>
          <a:p>
            <a:r>
              <a:rPr lang="en-US"/>
              <a:t>Acres Homes Cancer Prevention Collaboration</a:t>
            </a:r>
          </a:p>
        </p:txBody>
      </p:sp>
      <p:sp>
        <p:nvSpPr>
          <p:cNvPr id="4" name="Slide Number Placeholder 3">
            <a:extLst>
              <a:ext uri="{FF2B5EF4-FFF2-40B4-BE49-F238E27FC236}">
                <a16:creationId xmlns:a16="http://schemas.microsoft.com/office/drawing/2014/main" id="{D7879582-C92E-9E4C-6F29-FDBDB1F6AC49}"/>
              </a:ext>
            </a:extLst>
          </p:cNvPr>
          <p:cNvSpPr>
            <a:spLocks noGrp="1"/>
          </p:cNvSpPr>
          <p:nvPr>
            <p:ph type="sldNum" sz="quarter" idx="11"/>
          </p:nvPr>
        </p:nvSpPr>
        <p:spPr/>
        <p:txBody>
          <a:bodyPr/>
          <a:lstStyle/>
          <a:p>
            <a:fld id="{CF75BC8E-166F-4B38-8DF4-E8579602F178}" type="slidenum">
              <a:rPr lang="en-US" smtClean="0"/>
              <a:pPr/>
              <a:t>‹#›</a:t>
            </a:fld>
            <a:endParaRPr lang="en-US"/>
          </a:p>
        </p:txBody>
      </p:sp>
      <p:sp>
        <p:nvSpPr>
          <p:cNvPr id="5" name="Rectangle 4">
            <a:extLst>
              <a:ext uri="{FF2B5EF4-FFF2-40B4-BE49-F238E27FC236}">
                <a16:creationId xmlns:a16="http://schemas.microsoft.com/office/drawing/2014/main" id="{FEDD77AB-6C73-A021-80EA-0AE7A214AFD3}"/>
              </a:ext>
            </a:extLst>
          </p:cNvPr>
          <p:cNvSpPr/>
          <p:nvPr userDrawn="1"/>
        </p:nvSpPr>
        <p:spPr>
          <a:xfrm>
            <a:off x="0" y="1"/>
            <a:ext cx="4076054" cy="6200078"/>
          </a:xfrm>
          <a:prstGeom prst="rect">
            <a:avLst/>
          </a:prstGeom>
          <a:solidFill>
            <a:srgbClr val="B7B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E2B2195-27E8-1E5C-5CEB-6D27724CAF1C}"/>
              </a:ext>
            </a:extLst>
          </p:cNvPr>
          <p:cNvSpPr>
            <a:spLocks noGrp="1"/>
          </p:cNvSpPr>
          <p:nvPr>
            <p:ph type="title"/>
          </p:nvPr>
        </p:nvSpPr>
        <p:spPr>
          <a:xfrm>
            <a:off x="653796" y="2093080"/>
            <a:ext cx="2747326" cy="1756986"/>
          </a:xfrm>
        </p:spPr>
        <p:txBody>
          <a:bodyPr anchor="ctr"/>
          <a:lstStyle>
            <a:lvl1pPr algn="ctr">
              <a:defRPr>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8136B9AF-AAD9-6F5F-99ED-E90B9B9FED5E}"/>
              </a:ext>
            </a:extLst>
          </p:cNvPr>
          <p:cNvSpPr>
            <a:spLocks noGrp="1"/>
          </p:cNvSpPr>
          <p:nvPr>
            <p:ph sz="half" idx="1"/>
          </p:nvPr>
        </p:nvSpPr>
        <p:spPr>
          <a:xfrm>
            <a:off x="4579598" y="641269"/>
            <a:ext cx="7072699" cy="516576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D9E7D0BF-83CA-D724-7A1A-7766F3DAFF23}"/>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Tree>
    <p:extLst>
      <p:ext uri="{BB962C8B-B14F-4D97-AF65-F5344CB8AC3E}">
        <p14:creationId xmlns:p14="http://schemas.microsoft.com/office/powerpoint/2010/main" val="297419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Flowchart: Merge 7">
            <a:extLst>
              <a:ext uri="{FF2B5EF4-FFF2-40B4-BE49-F238E27FC236}">
                <a16:creationId xmlns:a16="http://schemas.microsoft.com/office/drawing/2014/main" id="{FE55E37E-D573-4A86-B82D-809964A65AE6}"/>
              </a:ext>
            </a:extLst>
          </p:cNvPr>
          <p:cNvSpPr/>
          <p:nvPr userDrawn="1"/>
        </p:nvSpPr>
        <p:spPr>
          <a:xfrm>
            <a:off x="433326" y="6306071"/>
            <a:ext cx="440035" cy="498636"/>
          </a:xfrm>
          <a:prstGeom prst="flowChartMerg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9" name="TextBox 8">
            <a:extLst>
              <a:ext uri="{FF2B5EF4-FFF2-40B4-BE49-F238E27FC236}">
                <a16:creationId xmlns:a16="http://schemas.microsoft.com/office/drawing/2014/main" id="{50D8D257-7292-4E4D-8325-211575C2AB65}"/>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
        <p:nvSpPr>
          <p:cNvPr id="2" name="Title 1">
            <a:extLst>
              <a:ext uri="{FF2B5EF4-FFF2-40B4-BE49-F238E27FC236}">
                <a16:creationId xmlns:a16="http://schemas.microsoft.com/office/drawing/2014/main" id="{FFAD4D75-CE31-4F13-9AD1-708700D45A45}"/>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48032C-677B-4A2D-B806-486CF14C3481}"/>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0ED9039-754E-4FB3-A5B4-5CF6B9F59938}"/>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34FA7684-0C62-4C55-810A-C0D026204F7A}"/>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225818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0">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6D9C91-2F39-4252-9919-56B5A9B334AD}"/>
              </a:ext>
            </a:extLst>
          </p:cNvPr>
          <p:cNvSpPr/>
          <p:nvPr userDrawn="1"/>
        </p:nvSpPr>
        <p:spPr>
          <a:xfrm>
            <a:off x="0" y="6309360"/>
            <a:ext cx="12192000" cy="5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9" name="TextBox 8">
            <a:extLst>
              <a:ext uri="{FF2B5EF4-FFF2-40B4-BE49-F238E27FC236}">
                <a16:creationId xmlns:a16="http://schemas.microsoft.com/office/drawing/2014/main" id="{070E628D-F921-46F1-A7EB-0EA478E468E4}"/>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1"/>
                </a:solidFill>
                <a:latin typeface="+mj-lt"/>
              </a:rPr>
              <a:t>MD ANDERSON CANCER CENTER</a:t>
            </a:r>
          </a:p>
        </p:txBody>
      </p:sp>
      <p:sp>
        <p:nvSpPr>
          <p:cNvPr id="2" name="Title 1">
            <a:extLst>
              <a:ext uri="{FF2B5EF4-FFF2-40B4-BE49-F238E27FC236}">
                <a16:creationId xmlns:a16="http://schemas.microsoft.com/office/drawing/2014/main" id="{D7C77103-0A8F-4539-8CCD-313907D0980F}"/>
              </a:ext>
            </a:extLst>
          </p:cNvPr>
          <p:cNvSpPr>
            <a:spLocks noGrp="1"/>
          </p:cNvSpPr>
          <p:nvPr>
            <p:ph type="title"/>
          </p:nvPr>
        </p:nvSpPr>
        <p:spPr>
          <a:xfrm>
            <a:off x="658367" y="2273968"/>
            <a:ext cx="11076213" cy="1262162"/>
          </a:xfrm>
        </p:spPr>
        <p:txBody>
          <a:bodyPr anchor="b"/>
          <a:lstStyle>
            <a:lvl1pPr>
              <a:defRPr sz="360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84D2CC-F618-42D6-A741-309E6126B020}"/>
              </a:ext>
            </a:extLst>
          </p:cNvPr>
          <p:cNvSpPr>
            <a:spLocks noGrp="1"/>
          </p:cNvSpPr>
          <p:nvPr>
            <p:ph type="body" idx="1"/>
          </p:nvPr>
        </p:nvSpPr>
        <p:spPr>
          <a:xfrm>
            <a:off x="658368" y="3759283"/>
            <a:ext cx="11076432" cy="1041317"/>
          </a:xfrm>
        </p:spPr>
        <p:txBody>
          <a:bodyPr/>
          <a:lstStyle>
            <a:lvl1pPr marL="0" indent="0">
              <a:buNone/>
              <a:defRPr sz="28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2A28FFA-C0FE-4FD5-ABCA-82CE3425F20B}"/>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EE20D8DF-19DE-4BBB-BA4F-738550B51846}"/>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361609231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1">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6D9C91-2F39-4252-9919-56B5A9B334AD}"/>
              </a:ext>
            </a:extLst>
          </p:cNvPr>
          <p:cNvSpPr/>
          <p:nvPr userDrawn="1"/>
        </p:nvSpPr>
        <p:spPr>
          <a:xfrm>
            <a:off x="0" y="6309360"/>
            <a:ext cx="12192000" cy="5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9" name="TextBox 8">
            <a:extLst>
              <a:ext uri="{FF2B5EF4-FFF2-40B4-BE49-F238E27FC236}">
                <a16:creationId xmlns:a16="http://schemas.microsoft.com/office/drawing/2014/main" id="{070E628D-F921-46F1-A7EB-0EA478E468E4}"/>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1"/>
                </a:solidFill>
                <a:latin typeface="+mj-lt"/>
              </a:rPr>
              <a:t>MD ANDERSON CANCER CENTER</a:t>
            </a:r>
          </a:p>
        </p:txBody>
      </p:sp>
      <p:sp>
        <p:nvSpPr>
          <p:cNvPr id="2" name="Title 1">
            <a:extLst>
              <a:ext uri="{FF2B5EF4-FFF2-40B4-BE49-F238E27FC236}">
                <a16:creationId xmlns:a16="http://schemas.microsoft.com/office/drawing/2014/main" id="{D7C77103-0A8F-4539-8CCD-313907D0980F}"/>
              </a:ext>
            </a:extLst>
          </p:cNvPr>
          <p:cNvSpPr>
            <a:spLocks noGrp="1"/>
          </p:cNvSpPr>
          <p:nvPr>
            <p:ph type="title"/>
          </p:nvPr>
        </p:nvSpPr>
        <p:spPr>
          <a:xfrm>
            <a:off x="658367" y="2273968"/>
            <a:ext cx="11076213" cy="1262162"/>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84D2CC-F618-42D6-A741-309E6126B020}"/>
              </a:ext>
            </a:extLst>
          </p:cNvPr>
          <p:cNvSpPr>
            <a:spLocks noGrp="1"/>
          </p:cNvSpPr>
          <p:nvPr>
            <p:ph type="body" idx="1"/>
          </p:nvPr>
        </p:nvSpPr>
        <p:spPr>
          <a:xfrm>
            <a:off x="658368" y="3759283"/>
            <a:ext cx="11076432" cy="1041317"/>
          </a:xfrm>
        </p:spPr>
        <p:txBody>
          <a:bodyPr/>
          <a:lstStyle>
            <a:lvl1pPr marL="0" indent="0">
              <a:buNone/>
              <a:defRPr sz="2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2A28FFA-C0FE-4FD5-ABCA-82CE3425F20B}"/>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EE20D8DF-19DE-4BBB-BA4F-738550B51846}"/>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2950287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rgbClr val="EB8B2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6D9C91-2F39-4252-9919-56B5A9B334AD}"/>
              </a:ext>
            </a:extLst>
          </p:cNvPr>
          <p:cNvSpPr/>
          <p:nvPr userDrawn="1"/>
        </p:nvSpPr>
        <p:spPr>
          <a:xfrm>
            <a:off x="0" y="6309360"/>
            <a:ext cx="12192000" cy="5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9" name="TextBox 8">
            <a:extLst>
              <a:ext uri="{FF2B5EF4-FFF2-40B4-BE49-F238E27FC236}">
                <a16:creationId xmlns:a16="http://schemas.microsoft.com/office/drawing/2014/main" id="{070E628D-F921-46F1-A7EB-0EA478E468E4}"/>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1"/>
                </a:solidFill>
                <a:latin typeface="+mj-lt"/>
              </a:rPr>
              <a:t>MD ANDERSON CANCER CENTER</a:t>
            </a:r>
          </a:p>
        </p:txBody>
      </p:sp>
      <p:sp>
        <p:nvSpPr>
          <p:cNvPr id="2" name="Title 1">
            <a:extLst>
              <a:ext uri="{FF2B5EF4-FFF2-40B4-BE49-F238E27FC236}">
                <a16:creationId xmlns:a16="http://schemas.microsoft.com/office/drawing/2014/main" id="{D7C77103-0A8F-4539-8CCD-313907D0980F}"/>
              </a:ext>
            </a:extLst>
          </p:cNvPr>
          <p:cNvSpPr>
            <a:spLocks noGrp="1"/>
          </p:cNvSpPr>
          <p:nvPr>
            <p:ph type="title"/>
          </p:nvPr>
        </p:nvSpPr>
        <p:spPr>
          <a:xfrm>
            <a:off x="658367" y="2273968"/>
            <a:ext cx="11076213" cy="1262162"/>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84D2CC-F618-42D6-A741-309E6126B020}"/>
              </a:ext>
            </a:extLst>
          </p:cNvPr>
          <p:cNvSpPr>
            <a:spLocks noGrp="1"/>
          </p:cNvSpPr>
          <p:nvPr>
            <p:ph type="body" idx="1"/>
          </p:nvPr>
        </p:nvSpPr>
        <p:spPr>
          <a:xfrm>
            <a:off x="658368" y="3759283"/>
            <a:ext cx="11076432" cy="1041317"/>
          </a:xfrm>
        </p:spPr>
        <p:txBody>
          <a:bodyPr/>
          <a:lstStyle>
            <a:lvl1pPr marL="0" indent="0">
              <a:buNone/>
              <a:defRPr sz="2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2A28FFA-C0FE-4FD5-ABCA-82CE3425F20B}"/>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EE20D8DF-19DE-4BBB-BA4F-738550B51846}"/>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725301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3">
    <p:bg>
      <p:bgPr>
        <a:solidFill>
          <a:srgbClr val="B7BF0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6D9C91-2F39-4252-9919-56B5A9B334AD}"/>
              </a:ext>
            </a:extLst>
          </p:cNvPr>
          <p:cNvSpPr/>
          <p:nvPr userDrawn="1"/>
        </p:nvSpPr>
        <p:spPr>
          <a:xfrm>
            <a:off x="0" y="6309360"/>
            <a:ext cx="12192000" cy="54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9" name="TextBox 8">
            <a:extLst>
              <a:ext uri="{FF2B5EF4-FFF2-40B4-BE49-F238E27FC236}">
                <a16:creationId xmlns:a16="http://schemas.microsoft.com/office/drawing/2014/main" id="{070E628D-F921-46F1-A7EB-0EA478E468E4}"/>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1"/>
                </a:solidFill>
                <a:latin typeface="+mj-lt"/>
              </a:rPr>
              <a:t>MD ANDERSON CANCER CENTER</a:t>
            </a:r>
          </a:p>
        </p:txBody>
      </p:sp>
      <p:sp>
        <p:nvSpPr>
          <p:cNvPr id="2" name="Title 1">
            <a:extLst>
              <a:ext uri="{FF2B5EF4-FFF2-40B4-BE49-F238E27FC236}">
                <a16:creationId xmlns:a16="http://schemas.microsoft.com/office/drawing/2014/main" id="{D7C77103-0A8F-4539-8CCD-313907D0980F}"/>
              </a:ext>
            </a:extLst>
          </p:cNvPr>
          <p:cNvSpPr>
            <a:spLocks noGrp="1"/>
          </p:cNvSpPr>
          <p:nvPr>
            <p:ph type="title"/>
          </p:nvPr>
        </p:nvSpPr>
        <p:spPr>
          <a:xfrm>
            <a:off x="658367" y="2273968"/>
            <a:ext cx="11076213" cy="1262162"/>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84D2CC-F618-42D6-A741-309E6126B020}"/>
              </a:ext>
            </a:extLst>
          </p:cNvPr>
          <p:cNvSpPr>
            <a:spLocks noGrp="1"/>
          </p:cNvSpPr>
          <p:nvPr>
            <p:ph type="body" idx="1"/>
          </p:nvPr>
        </p:nvSpPr>
        <p:spPr>
          <a:xfrm>
            <a:off x="658368" y="3759283"/>
            <a:ext cx="11076432" cy="1041317"/>
          </a:xfrm>
        </p:spPr>
        <p:txBody>
          <a:bodyPr/>
          <a:lstStyle>
            <a:lvl1pPr marL="0" indent="0">
              <a:buNone/>
              <a:defRPr sz="2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2A28FFA-C0FE-4FD5-ABCA-82CE3425F20B}"/>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EE20D8DF-19DE-4BBB-BA4F-738550B51846}"/>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1232008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tner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E1259F-F7BD-4B02-82F3-9E83505E79FC}"/>
              </a:ext>
            </a:extLst>
          </p:cNvPr>
          <p:cNvSpPr/>
          <p:nvPr userDrawn="1"/>
        </p:nvSpPr>
        <p:spPr>
          <a:xfrm>
            <a:off x="0" y="6309360"/>
            <a:ext cx="12192000" cy="5486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pic>
        <p:nvPicPr>
          <p:cNvPr id="2" name="Graphic 1">
            <a:extLst>
              <a:ext uri="{FF2B5EF4-FFF2-40B4-BE49-F238E27FC236}">
                <a16:creationId xmlns:a16="http://schemas.microsoft.com/office/drawing/2014/main" id="{27B781E7-9979-F9CE-6788-15E44EF0CE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9241" y="4891518"/>
            <a:ext cx="3423942" cy="317032"/>
          </a:xfrm>
          <a:prstGeom prst="rect">
            <a:avLst/>
          </a:prstGeom>
        </p:spPr>
      </p:pic>
      <p:pic>
        <p:nvPicPr>
          <p:cNvPr id="3" name="Picture 2" descr="A black and orange text&#10;&#10;Description automatically generated">
            <a:extLst>
              <a:ext uri="{FF2B5EF4-FFF2-40B4-BE49-F238E27FC236}">
                <a16:creationId xmlns:a16="http://schemas.microsoft.com/office/drawing/2014/main" id="{5CB05BED-4DDC-DA34-8C21-044911993B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89241" y="3684650"/>
            <a:ext cx="3782948" cy="557410"/>
          </a:xfrm>
          <a:prstGeom prst="rect">
            <a:avLst/>
          </a:prstGeom>
        </p:spPr>
      </p:pic>
      <p:pic>
        <p:nvPicPr>
          <p:cNvPr id="4" name="Picture 3">
            <a:extLst>
              <a:ext uri="{FF2B5EF4-FFF2-40B4-BE49-F238E27FC236}">
                <a16:creationId xmlns:a16="http://schemas.microsoft.com/office/drawing/2014/main" id="{166C7FA2-D94E-2AC2-636C-7E516357D0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9241" y="2678860"/>
            <a:ext cx="3873162" cy="356331"/>
          </a:xfrm>
          <a:prstGeom prst="rect">
            <a:avLst/>
          </a:prstGeom>
        </p:spPr>
      </p:pic>
      <p:pic>
        <p:nvPicPr>
          <p:cNvPr id="5" name="Picture 4" descr="A red line in the sky&#10;&#10;Description automatically generated">
            <a:extLst>
              <a:ext uri="{FF2B5EF4-FFF2-40B4-BE49-F238E27FC236}">
                <a16:creationId xmlns:a16="http://schemas.microsoft.com/office/drawing/2014/main" id="{87FADCED-42AD-1195-83F6-8A420FCA92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89241" y="1163781"/>
            <a:ext cx="2015975" cy="972495"/>
          </a:xfrm>
          <a:prstGeom prst="rect">
            <a:avLst/>
          </a:prstGeom>
        </p:spPr>
      </p:pic>
      <p:cxnSp>
        <p:nvCxnSpPr>
          <p:cNvPr id="7" name="Straight Connector 6">
            <a:extLst>
              <a:ext uri="{FF2B5EF4-FFF2-40B4-BE49-F238E27FC236}">
                <a16:creationId xmlns:a16="http://schemas.microsoft.com/office/drawing/2014/main" id="{80C435BA-001C-5E84-CC47-88170DB39151}"/>
              </a:ext>
            </a:extLst>
          </p:cNvPr>
          <p:cNvCxnSpPr>
            <a:cxnSpLocks/>
          </p:cNvCxnSpPr>
          <p:nvPr userDrawn="1"/>
        </p:nvCxnSpPr>
        <p:spPr>
          <a:xfrm>
            <a:off x="6666015" y="1159065"/>
            <a:ext cx="0" cy="4049485"/>
          </a:xfrm>
          <a:prstGeom prst="line">
            <a:avLst/>
          </a:prstGeom>
          <a:ln w="12700">
            <a:solidFill>
              <a:srgbClr val="D0D1CF"/>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0526BC3-6B6E-651D-E921-74029708628B}"/>
              </a:ext>
            </a:extLst>
          </p:cNvPr>
          <p:cNvSpPr>
            <a:spLocks noGrp="1"/>
          </p:cNvSpPr>
          <p:nvPr>
            <p:ph sz="half" idx="1"/>
          </p:nvPr>
        </p:nvSpPr>
        <p:spPr>
          <a:xfrm>
            <a:off x="658368" y="1481328"/>
            <a:ext cx="5303520" cy="318567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1818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DA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E1259F-F7BD-4B02-82F3-9E83505E79FC}"/>
              </a:ext>
            </a:extLst>
          </p:cNvPr>
          <p:cNvSpPr/>
          <p:nvPr userDrawn="1"/>
        </p:nvSpPr>
        <p:spPr>
          <a:xfrm>
            <a:off x="0" y="6309360"/>
            <a:ext cx="12192000" cy="5486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pic>
        <p:nvPicPr>
          <p:cNvPr id="9" name="Picture 8">
            <a:extLst>
              <a:ext uri="{FF2B5EF4-FFF2-40B4-BE49-F238E27FC236}">
                <a16:creationId xmlns:a16="http://schemas.microsoft.com/office/drawing/2014/main" id="{DD7CECF3-BDB1-4574-8AFD-03DD2E011D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30" t="-6675" r="-3262" b="-8140"/>
          <a:stretch/>
        </p:blipFill>
        <p:spPr>
          <a:xfrm>
            <a:off x="4399985" y="2553077"/>
            <a:ext cx="3404102" cy="1774479"/>
          </a:xfrm>
          <a:prstGeom prst="rect">
            <a:avLst/>
          </a:prstGeom>
        </p:spPr>
      </p:pic>
    </p:spTree>
    <p:extLst>
      <p:ext uri="{BB962C8B-B14F-4D97-AF65-F5344CB8AC3E}">
        <p14:creationId xmlns:p14="http://schemas.microsoft.com/office/powerpoint/2010/main" val="525104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48641" y="2030507"/>
            <a:ext cx="11094720" cy="4229267"/>
          </a:xfrm>
        </p:spPr>
        <p:txBody>
          <a:bodyPr/>
          <a:lstStyle>
            <a:lvl1pPr>
              <a:spcBef>
                <a:spcPts val="0"/>
              </a:spcBef>
              <a:defRPr/>
            </a:lvl1pPr>
            <a:lvl2pPr marL="309026" indent="-309026">
              <a:spcBef>
                <a:spcPts val="0"/>
              </a:spcBef>
              <a:defRPr/>
            </a:lvl2pPr>
            <a:lvl3pPr marL="615935" indent="-444489">
              <a:spcBef>
                <a:spcPts val="0"/>
              </a:spcBef>
              <a:buFont typeface="Times New Roman" panose="02020603050405020304" pitchFamily="18" charset="0"/>
              <a:buChar char="−"/>
              <a:defRPr/>
            </a:lvl3pPr>
            <a:lvl4pPr marL="344478" indent="0">
              <a:spcBef>
                <a:spcPts val="0"/>
              </a:spcBef>
              <a:buNone/>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2" name="Title 11"/>
          <p:cNvSpPr>
            <a:spLocks noGrp="1"/>
          </p:cNvSpPr>
          <p:nvPr>
            <p:ph type="title"/>
          </p:nvPr>
        </p:nvSpPr>
        <p:spPr>
          <a:xfrm>
            <a:off x="548641" y="524933"/>
            <a:ext cx="11094720" cy="853439"/>
          </a:xfrm>
        </p:spPr>
        <p:txBody>
          <a:bodyPr/>
          <a:lstStyle/>
          <a:p>
            <a:r>
              <a:rPr lang="en-US"/>
              <a:t>Click to edit Master title style</a:t>
            </a:r>
          </a:p>
        </p:txBody>
      </p:sp>
      <p:sp>
        <p:nvSpPr>
          <p:cNvPr id="13" name="Slide Number Placeholder 12"/>
          <p:cNvSpPr>
            <a:spLocks noGrp="1"/>
          </p:cNvSpPr>
          <p:nvPr>
            <p:ph type="sldNum" sz="quarter" idx="11"/>
          </p:nvPr>
        </p:nvSpPr>
        <p:spPr/>
        <p:txBody>
          <a:bodyPr/>
          <a:lstStyle>
            <a:lvl1pPr>
              <a:defRPr>
                <a:solidFill>
                  <a:srgbClr val="63666A"/>
                </a:solidFill>
              </a:defRPr>
            </a:lvl1pPr>
          </a:lstStyle>
          <a:p>
            <a:endParaRPr lang="en-US"/>
          </a:p>
        </p:txBody>
      </p:sp>
      <p:sp>
        <p:nvSpPr>
          <p:cNvPr id="4" name="Text Placeholder 3">
            <a:extLst>
              <a:ext uri="{FF2B5EF4-FFF2-40B4-BE49-F238E27FC236}">
                <a16:creationId xmlns:a16="http://schemas.microsoft.com/office/drawing/2014/main" id="{69527C3A-83A1-429B-A375-FB2A13808D59}"/>
              </a:ext>
            </a:extLst>
          </p:cNvPr>
          <p:cNvSpPr>
            <a:spLocks noGrp="1"/>
          </p:cNvSpPr>
          <p:nvPr>
            <p:ph type="body" sz="quarter" idx="14"/>
          </p:nvPr>
        </p:nvSpPr>
        <p:spPr>
          <a:xfrm>
            <a:off x="548642" y="1427971"/>
            <a:ext cx="11094721" cy="499533"/>
          </a:xfrm>
        </p:spPr>
        <p:txBody>
          <a:bodyPr/>
          <a:lstStyle>
            <a:lvl1pPr>
              <a:defRPr sz="1867">
                <a:solidFill>
                  <a:schemeClr val="accent2"/>
                </a:solidFill>
                <a:latin typeface="+mj-lt"/>
              </a:defRPr>
            </a:lvl1pPr>
          </a:lstStyle>
          <a:p>
            <a:pPr lvl="0"/>
            <a:r>
              <a:rPr lang="en-US"/>
              <a:t>Edit Master text styles</a:t>
            </a:r>
          </a:p>
        </p:txBody>
      </p:sp>
    </p:spTree>
    <p:extLst>
      <p:ext uri="{BB962C8B-B14F-4D97-AF65-F5344CB8AC3E}">
        <p14:creationId xmlns:p14="http://schemas.microsoft.com/office/powerpoint/2010/main" val="1598972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74BF7-2C9E-A243-885A-0EFB068629C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DB5ADB6-DBE9-0E44-B52B-F96085EBAD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10294D-3F2F-4F47-81EE-70DC87A6576D}"/>
              </a:ext>
            </a:extLst>
          </p:cNvPr>
          <p:cNvSpPr>
            <a:spLocks noGrp="1"/>
          </p:cNvSpPr>
          <p:nvPr>
            <p:ph type="sldNum" sz="quarter" idx="12"/>
          </p:nvPr>
        </p:nvSpPr>
        <p:spPr/>
        <p:txBody>
          <a:bodyPr/>
          <a:lstStyle/>
          <a:p>
            <a:fld id="{D617FC52-8AA6-E645-965F-9DCCE7244E68}" type="slidenum">
              <a:rPr lang="en-US" smtClean="0"/>
              <a:t>‹#›</a:t>
            </a:fld>
            <a:endParaRPr lang="en-US"/>
          </a:p>
        </p:txBody>
      </p:sp>
    </p:spTree>
    <p:extLst>
      <p:ext uri="{BB962C8B-B14F-4D97-AF65-F5344CB8AC3E}">
        <p14:creationId xmlns:p14="http://schemas.microsoft.com/office/powerpoint/2010/main" val="2349015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48641" y="1753099"/>
            <a:ext cx="11094720" cy="451577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1"/>
          <p:cNvSpPr>
            <a:spLocks noGrp="1"/>
          </p:cNvSpPr>
          <p:nvPr>
            <p:ph type="title"/>
          </p:nvPr>
        </p:nvSpPr>
        <p:spPr>
          <a:xfrm>
            <a:off x="548641" y="525932"/>
            <a:ext cx="11094720" cy="853440"/>
          </a:xfrm>
        </p:spPr>
        <p:txBody>
          <a:bodyPr/>
          <a:lstStyle/>
          <a:p>
            <a:r>
              <a:rPr lang="en-US"/>
              <a:t>Click to edit Master title style</a:t>
            </a:r>
          </a:p>
        </p:txBody>
      </p:sp>
      <p:sp>
        <p:nvSpPr>
          <p:cNvPr id="13" name="Slide Number Placeholder 12"/>
          <p:cNvSpPr>
            <a:spLocks noGrp="1"/>
          </p:cNvSpPr>
          <p:nvPr>
            <p:ph type="sldNum" sz="quarter" idx="11"/>
          </p:nvPr>
        </p:nvSpPr>
        <p:spPr/>
        <p:txBody>
          <a:bodyPr/>
          <a:lstStyle/>
          <a:p>
            <a:endParaRPr lang="en-US">
              <a:solidFill>
                <a:srgbClr val="63666A"/>
              </a:solidFill>
            </a:endParaRPr>
          </a:p>
        </p:txBody>
      </p:sp>
    </p:spTree>
    <p:extLst>
      <p:ext uri="{BB962C8B-B14F-4D97-AF65-F5344CB8AC3E}">
        <p14:creationId xmlns:p14="http://schemas.microsoft.com/office/powerpoint/2010/main" val="1421543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169D-1BE6-4A3A-9E58-45D1E4D613DF}"/>
              </a:ext>
            </a:extLst>
          </p:cNvPr>
          <p:cNvSpPr>
            <a:spLocks noGrp="1"/>
          </p:cNvSpPr>
          <p:nvPr>
            <p:ph type="title"/>
          </p:nvPr>
        </p:nvSpPr>
        <p:spPr>
          <a:xfrm>
            <a:off x="612649" y="292608"/>
            <a:ext cx="11090275" cy="873125"/>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9E9BAC7-ADA2-4DC8-B4F7-B6E066C6D998}"/>
              </a:ext>
            </a:extLst>
          </p:cNvPr>
          <p:cNvSpPr>
            <a:spLocks noGrp="1"/>
          </p:cNvSpPr>
          <p:nvPr>
            <p:ph type="body" idx="1"/>
          </p:nvPr>
        </p:nvSpPr>
        <p:spPr>
          <a:xfrm>
            <a:off x="612648" y="1298448"/>
            <a:ext cx="5303520" cy="636699"/>
          </a:xfrm>
        </p:spPr>
        <p:txBody>
          <a:bodyPr anchor="b">
            <a:normAutofit/>
          </a:bodyPr>
          <a:lstStyle>
            <a:lvl1pPr marL="0" indent="0">
              <a:buNone/>
              <a:defRPr sz="22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F184E-EC31-4C2B-BABF-ADB6C7AA2913}"/>
              </a:ext>
            </a:extLst>
          </p:cNvPr>
          <p:cNvSpPr>
            <a:spLocks noGrp="1"/>
          </p:cNvSpPr>
          <p:nvPr>
            <p:ph sz="half" idx="2"/>
          </p:nvPr>
        </p:nvSpPr>
        <p:spPr>
          <a:xfrm>
            <a:off x="612648" y="2084832"/>
            <a:ext cx="5303520" cy="4494347"/>
          </a:xfrm>
        </p:spPr>
        <p:txBody>
          <a:bodyPr/>
          <a:lstStyle>
            <a:lvl2pPr>
              <a:buClr>
                <a:schemeClr val="accent1"/>
              </a:buClr>
              <a:defRPr/>
            </a:lvl2pPr>
            <a:lvl4pPr>
              <a:buClr>
                <a:schemeClr val="accent1"/>
              </a:buClr>
              <a:defRPr/>
            </a:lvl4pPr>
          </a:lstStyle>
          <a:p>
            <a:pPr lvl="0"/>
            <a:r>
              <a:rPr lang="en-US"/>
              <a:t>Click to edit Master text styles</a:t>
            </a:r>
          </a:p>
          <a:p>
            <a:pPr lvl="1"/>
            <a:r>
              <a:rPr lang="en-US"/>
              <a:t>Second level</a:t>
            </a:r>
          </a:p>
          <a:p>
            <a:pPr lvl="2"/>
            <a:r>
              <a:rPr lang="en-US"/>
              <a:t>Third level</a:t>
            </a:r>
          </a:p>
          <a:p>
            <a:pPr lvl="3"/>
            <a:r>
              <a:rPr lang="en-US"/>
              <a:t>Fourth level0.</a:t>
            </a:r>
          </a:p>
        </p:txBody>
      </p:sp>
      <p:sp>
        <p:nvSpPr>
          <p:cNvPr id="5" name="Text Placeholder 4">
            <a:extLst>
              <a:ext uri="{FF2B5EF4-FFF2-40B4-BE49-F238E27FC236}">
                <a16:creationId xmlns:a16="http://schemas.microsoft.com/office/drawing/2014/main" id="{31AF43FF-EC6F-4C3D-814B-A928D1A2E600}"/>
              </a:ext>
            </a:extLst>
          </p:cNvPr>
          <p:cNvSpPr>
            <a:spLocks noGrp="1"/>
          </p:cNvSpPr>
          <p:nvPr>
            <p:ph type="body" sz="quarter" idx="3"/>
          </p:nvPr>
        </p:nvSpPr>
        <p:spPr>
          <a:xfrm>
            <a:off x="6399403" y="1298448"/>
            <a:ext cx="5303520" cy="636699"/>
          </a:xfrm>
        </p:spPr>
        <p:txBody>
          <a:bodyPr anchor="b">
            <a:normAutofit/>
          </a:bodyPr>
          <a:lstStyle>
            <a:lvl1pPr marL="0" indent="0">
              <a:buNone/>
              <a:defRPr sz="22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C85541-D976-4974-BB24-8F556AABA37F}"/>
              </a:ext>
            </a:extLst>
          </p:cNvPr>
          <p:cNvSpPr>
            <a:spLocks noGrp="1"/>
          </p:cNvSpPr>
          <p:nvPr>
            <p:ph sz="quarter" idx="4"/>
          </p:nvPr>
        </p:nvSpPr>
        <p:spPr>
          <a:xfrm>
            <a:off x="6399403" y="2084832"/>
            <a:ext cx="5303520" cy="4494347"/>
          </a:xfrm>
        </p:spPr>
        <p:txBody>
          <a:bodyPr/>
          <a:lstStyle>
            <a:lvl2pPr>
              <a:buClr>
                <a:schemeClr val="accent1"/>
              </a:buClr>
              <a:defRPr/>
            </a:lvl2pPr>
            <a:lvl4pPr>
              <a:buClr>
                <a:schemeClr val="accent1"/>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75494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Flowchart: Merge 8">
            <a:extLst>
              <a:ext uri="{FF2B5EF4-FFF2-40B4-BE49-F238E27FC236}">
                <a16:creationId xmlns:a16="http://schemas.microsoft.com/office/drawing/2014/main" id="{96B1E203-72B9-4B3C-8785-5E81E55C814C}"/>
              </a:ext>
            </a:extLst>
          </p:cNvPr>
          <p:cNvSpPr/>
          <p:nvPr userDrawn="1"/>
        </p:nvSpPr>
        <p:spPr>
          <a:xfrm>
            <a:off x="433326" y="6306071"/>
            <a:ext cx="440035" cy="498636"/>
          </a:xfrm>
          <a:prstGeom prst="flowChartMerg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10" name="TextBox 9">
            <a:extLst>
              <a:ext uri="{FF2B5EF4-FFF2-40B4-BE49-F238E27FC236}">
                <a16:creationId xmlns:a16="http://schemas.microsoft.com/office/drawing/2014/main" id="{C8D22433-8A3D-4444-9352-7E8EC8329F0C}"/>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
        <p:nvSpPr>
          <p:cNvPr id="2" name="Title 1">
            <a:extLst>
              <a:ext uri="{FF2B5EF4-FFF2-40B4-BE49-F238E27FC236}">
                <a16:creationId xmlns:a16="http://schemas.microsoft.com/office/drawing/2014/main" id="{E9B025C3-2D51-4EF2-85B3-2A5888FD6BAA}"/>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D41C55D-1999-4126-AB4F-033CF37C7679}"/>
              </a:ext>
            </a:extLst>
          </p:cNvPr>
          <p:cNvSpPr>
            <a:spLocks noGrp="1"/>
          </p:cNvSpPr>
          <p:nvPr>
            <p:ph sz="half" idx="1"/>
          </p:nvPr>
        </p:nvSpPr>
        <p:spPr>
          <a:xfrm>
            <a:off x="658368" y="1481328"/>
            <a:ext cx="5303520"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1E2CE3-29F8-46CF-9769-94647A91CA45}"/>
              </a:ext>
            </a:extLst>
          </p:cNvPr>
          <p:cNvSpPr>
            <a:spLocks noGrp="1"/>
          </p:cNvSpPr>
          <p:nvPr>
            <p:ph sz="half" idx="2"/>
          </p:nvPr>
        </p:nvSpPr>
        <p:spPr>
          <a:xfrm>
            <a:off x="6428232" y="1481328"/>
            <a:ext cx="5303520"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CDD3FA9-AFA7-4A1A-860F-FD0DDB753982}"/>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7" name="Slide Number Placeholder 6">
            <a:extLst>
              <a:ext uri="{FF2B5EF4-FFF2-40B4-BE49-F238E27FC236}">
                <a16:creationId xmlns:a16="http://schemas.microsoft.com/office/drawing/2014/main" id="{CA7AB10B-71CA-4B58-BF13-A01265730E95}"/>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181624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lowchart: Merge 6">
            <a:extLst>
              <a:ext uri="{FF2B5EF4-FFF2-40B4-BE49-F238E27FC236}">
                <a16:creationId xmlns:a16="http://schemas.microsoft.com/office/drawing/2014/main" id="{BA99C7B5-7B92-4876-AAD8-511830E2F5D9}"/>
              </a:ext>
            </a:extLst>
          </p:cNvPr>
          <p:cNvSpPr/>
          <p:nvPr userDrawn="1"/>
        </p:nvSpPr>
        <p:spPr>
          <a:xfrm>
            <a:off x="433326" y="6306071"/>
            <a:ext cx="440035" cy="498636"/>
          </a:xfrm>
          <a:prstGeom prst="flowChartMerg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8" name="TextBox 7">
            <a:extLst>
              <a:ext uri="{FF2B5EF4-FFF2-40B4-BE49-F238E27FC236}">
                <a16:creationId xmlns:a16="http://schemas.microsoft.com/office/drawing/2014/main" id="{69FEBDA1-A8B1-4204-A342-3D041E049AA6}"/>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
        <p:nvSpPr>
          <p:cNvPr id="2" name="Title 1">
            <a:extLst>
              <a:ext uri="{FF2B5EF4-FFF2-40B4-BE49-F238E27FC236}">
                <a16:creationId xmlns:a16="http://schemas.microsoft.com/office/drawing/2014/main" id="{A7B99754-43EC-43BF-A8C0-E5EB73A7318C}"/>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ECC7912-2455-45CB-81C0-BE7E9F8E1F68}"/>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5" name="Slide Number Placeholder 4">
            <a:extLst>
              <a:ext uri="{FF2B5EF4-FFF2-40B4-BE49-F238E27FC236}">
                <a16:creationId xmlns:a16="http://schemas.microsoft.com/office/drawing/2014/main" id="{F680CF37-368E-4F52-9F5F-21BD61C68921}"/>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353777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lthy Eating Content">
    <p:spTree>
      <p:nvGrpSpPr>
        <p:cNvPr id="1" name=""/>
        <p:cNvGrpSpPr/>
        <p:nvPr/>
      </p:nvGrpSpPr>
      <p:grpSpPr>
        <a:xfrm>
          <a:off x="0" y="0"/>
          <a:ext cx="0" cy="0"/>
          <a:chOff x="0" y="0"/>
          <a:chExt cx="0" cy="0"/>
        </a:xfrm>
      </p:grpSpPr>
      <p:sp>
        <p:nvSpPr>
          <p:cNvPr id="9" name="Flowchart: Merge 8">
            <a:extLst>
              <a:ext uri="{FF2B5EF4-FFF2-40B4-BE49-F238E27FC236}">
                <a16:creationId xmlns:a16="http://schemas.microsoft.com/office/drawing/2014/main" id="{96B1E203-72B9-4B3C-8785-5E81E55C814C}"/>
              </a:ext>
            </a:extLst>
          </p:cNvPr>
          <p:cNvSpPr/>
          <p:nvPr userDrawn="1"/>
        </p:nvSpPr>
        <p:spPr>
          <a:xfrm>
            <a:off x="433326" y="6306071"/>
            <a:ext cx="440035" cy="498636"/>
          </a:xfrm>
          <a:prstGeom prst="flowChartMerg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10" name="TextBox 9">
            <a:extLst>
              <a:ext uri="{FF2B5EF4-FFF2-40B4-BE49-F238E27FC236}">
                <a16:creationId xmlns:a16="http://schemas.microsoft.com/office/drawing/2014/main" id="{C8D22433-8A3D-4444-9352-7E8EC8329F0C}"/>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
        <p:nvSpPr>
          <p:cNvPr id="2" name="Title 1">
            <a:extLst>
              <a:ext uri="{FF2B5EF4-FFF2-40B4-BE49-F238E27FC236}">
                <a16:creationId xmlns:a16="http://schemas.microsoft.com/office/drawing/2014/main" id="{E9B025C3-2D51-4EF2-85B3-2A5888FD6BAA}"/>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D41C55D-1999-4126-AB4F-033CF37C7679}"/>
              </a:ext>
            </a:extLst>
          </p:cNvPr>
          <p:cNvSpPr>
            <a:spLocks noGrp="1"/>
          </p:cNvSpPr>
          <p:nvPr>
            <p:ph sz="half" idx="1"/>
          </p:nvPr>
        </p:nvSpPr>
        <p:spPr>
          <a:xfrm>
            <a:off x="658368" y="1481328"/>
            <a:ext cx="7191222"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CDD3FA9-AFA7-4A1A-860F-FD0DDB753982}"/>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7" name="Slide Number Placeholder 6">
            <a:extLst>
              <a:ext uri="{FF2B5EF4-FFF2-40B4-BE49-F238E27FC236}">
                <a16:creationId xmlns:a16="http://schemas.microsoft.com/office/drawing/2014/main" id="{CA7AB10B-71CA-4B58-BF13-A01265730E95}"/>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pic>
        <p:nvPicPr>
          <p:cNvPr id="8" name="Picture 7" descr="A green apple with a leaf&#10;&#10;Description automatically generated">
            <a:extLst>
              <a:ext uri="{FF2B5EF4-FFF2-40B4-BE49-F238E27FC236}">
                <a16:creationId xmlns:a16="http://schemas.microsoft.com/office/drawing/2014/main" id="{BACCC8F2-C9CA-AAE3-B4F7-0B9D923C8718}"/>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r="28728"/>
          <a:stretch/>
        </p:blipFill>
        <p:spPr>
          <a:xfrm>
            <a:off x="9381506" y="1210690"/>
            <a:ext cx="2810494" cy="4794577"/>
          </a:xfrm>
          <a:prstGeom prst="rect">
            <a:avLst/>
          </a:prstGeom>
        </p:spPr>
      </p:pic>
    </p:spTree>
    <p:extLst>
      <p:ext uri="{BB962C8B-B14F-4D97-AF65-F5344CB8AC3E}">
        <p14:creationId xmlns:p14="http://schemas.microsoft.com/office/powerpoint/2010/main" val="332328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ysical Activity Content">
    <p:spTree>
      <p:nvGrpSpPr>
        <p:cNvPr id="1" name=""/>
        <p:cNvGrpSpPr/>
        <p:nvPr/>
      </p:nvGrpSpPr>
      <p:grpSpPr>
        <a:xfrm>
          <a:off x="0" y="0"/>
          <a:ext cx="0" cy="0"/>
          <a:chOff x="0" y="0"/>
          <a:chExt cx="0" cy="0"/>
        </a:xfrm>
      </p:grpSpPr>
      <p:sp>
        <p:nvSpPr>
          <p:cNvPr id="9" name="Flowchart: Merge 8">
            <a:extLst>
              <a:ext uri="{FF2B5EF4-FFF2-40B4-BE49-F238E27FC236}">
                <a16:creationId xmlns:a16="http://schemas.microsoft.com/office/drawing/2014/main" id="{96B1E203-72B9-4B3C-8785-5E81E55C814C}"/>
              </a:ext>
            </a:extLst>
          </p:cNvPr>
          <p:cNvSpPr/>
          <p:nvPr userDrawn="1"/>
        </p:nvSpPr>
        <p:spPr>
          <a:xfrm>
            <a:off x="433326" y="6306071"/>
            <a:ext cx="440035" cy="498636"/>
          </a:xfrm>
          <a:prstGeom prst="flowChartMerg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800" b="1">
              <a:latin typeface="+mj-lt"/>
            </a:endParaRPr>
          </a:p>
        </p:txBody>
      </p:sp>
      <p:sp>
        <p:nvSpPr>
          <p:cNvPr id="10" name="TextBox 9">
            <a:extLst>
              <a:ext uri="{FF2B5EF4-FFF2-40B4-BE49-F238E27FC236}">
                <a16:creationId xmlns:a16="http://schemas.microsoft.com/office/drawing/2014/main" id="{C8D22433-8A3D-4444-9352-7E8EC8329F0C}"/>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
        <p:nvSpPr>
          <p:cNvPr id="2" name="Title 1">
            <a:extLst>
              <a:ext uri="{FF2B5EF4-FFF2-40B4-BE49-F238E27FC236}">
                <a16:creationId xmlns:a16="http://schemas.microsoft.com/office/drawing/2014/main" id="{E9B025C3-2D51-4EF2-85B3-2A5888FD6BAA}"/>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D41C55D-1999-4126-AB4F-033CF37C7679}"/>
              </a:ext>
            </a:extLst>
          </p:cNvPr>
          <p:cNvSpPr>
            <a:spLocks noGrp="1"/>
          </p:cNvSpPr>
          <p:nvPr>
            <p:ph sz="half" idx="1"/>
          </p:nvPr>
        </p:nvSpPr>
        <p:spPr>
          <a:xfrm>
            <a:off x="658368" y="1481328"/>
            <a:ext cx="7191222"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CDD3FA9-AFA7-4A1A-860F-FD0DDB753982}"/>
              </a:ext>
            </a:extLst>
          </p:cNvPr>
          <p:cNvSpPr>
            <a:spLocks noGrp="1"/>
          </p:cNvSpPr>
          <p:nvPr>
            <p:ph type="ftr" sz="quarter" idx="11"/>
          </p:nvPr>
        </p:nvSpPr>
        <p:spPr/>
        <p:txBody>
          <a:bodyPr/>
          <a:lstStyle>
            <a:lvl1pPr>
              <a:defRPr>
                <a:solidFill>
                  <a:schemeClr val="accent1"/>
                </a:solidFill>
              </a:defRPr>
            </a:lvl1pPr>
          </a:lstStyle>
          <a:p>
            <a:r>
              <a:rPr lang="en-US"/>
              <a:t>Acres Homes Cancer Prevention Collaboration</a:t>
            </a:r>
          </a:p>
        </p:txBody>
      </p:sp>
      <p:sp>
        <p:nvSpPr>
          <p:cNvPr id="7" name="Slide Number Placeholder 6">
            <a:extLst>
              <a:ext uri="{FF2B5EF4-FFF2-40B4-BE49-F238E27FC236}">
                <a16:creationId xmlns:a16="http://schemas.microsoft.com/office/drawing/2014/main" id="{CA7AB10B-71CA-4B58-BF13-A01265730E95}"/>
              </a:ext>
            </a:extLst>
          </p:cNvPr>
          <p:cNvSpPr>
            <a:spLocks noGrp="1"/>
          </p:cNvSpPr>
          <p:nvPr>
            <p:ph type="sldNum" sz="quarter" idx="12"/>
          </p:nvPr>
        </p:nvSpPr>
        <p:spPr/>
        <p:txBody>
          <a:bodyPr/>
          <a:lstStyle>
            <a:lvl1pPr>
              <a:defRPr>
                <a:solidFill>
                  <a:schemeClr val="accent1"/>
                </a:solidFill>
              </a:defRPr>
            </a:lvl1pPr>
          </a:lstStyle>
          <a:p>
            <a:fld id="{CF75BC8E-166F-4B38-8DF4-E8579602F178}" type="slidenum">
              <a:rPr lang="en-US" smtClean="0"/>
              <a:pPr/>
              <a:t>‹#›</a:t>
            </a:fld>
            <a:endParaRPr lang="en-US"/>
          </a:p>
        </p:txBody>
      </p:sp>
      <p:pic>
        <p:nvPicPr>
          <p:cNvPr id="5" name="Picture 4" descr="A blue and black shoe prints&#10;&#10;Description automatically generated">
            <a:extLst>
              <a:ext uri="{FF2B5EF4-FFF2-40B4-BE49-F238E27FC236}">
                <a16:creationId xmlns:a16="http://schemas.microsoft.com/office/drawing/2014/main" id="{B617B22D-6B56-FD96-B406-7D7F641361B7}"/>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r="6512"/>
          <a:stretch/>
        </p:blipFill>
        <p:spPr>
          <a:xfrm>
            <a:off x="8372238" y="1952132"/>
            <a:ext cx="3819762" cy="4019969"/>
          </a:xfrm>
          <a:prstGeom prst="rect">
            <a:avLst/>
          </a:prstGeom>
        </p:spPr>
      </p:pic>
    </p:spTree>
    <p:extLst>
      <p:ext uri="{BB962C8B-B14F-4D97-AF65-F5344CB8AC3E}">
        <p14:creationId xmlns:p14="http://schemas.microsoft.com/office/powerpoint/2010/main" val="209075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ive 0">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212A1A-0F80-B755-F9D3-942A4B30DA40}"/>
              </a:ext>
            </a:extLst>
          </p:cNvPr>
          <p:cNvSpPr>
            <a:spLocks noGrp="1"/>
          </p:cNvSpPr>
          <p:nvPr>
            <p:ph type="ftr" sz="quarter" idx="10"/>
          </p:nvPr>
        </p:nvSpPr>
        <p:spPr/>
        <p:txBody>
          <a:bodyPr/>
          <a:lstStyle/>
          <a:p>
            <a:r>
              <a:rPr lang="en-US"/>
              <a:t>Acres Homes Cancer Prevention Collaboration</a:t>
            </a:r>
          </a:p>
        </p:txBody>
      </p:sp>
      <p:sp>
        <p:nvSpPr>
          <p:cNvPr id="4" name="Slide Number Placeholder 3">
            <a:extLst>
              <a:ext uri="{FF2B5EF4-FFF2-40B4-BE49-F238E27FC236}">
                <a16:creationId xmlns:a16="http://schemas.microsoft.com/office/drawing/2014/main" id="{D7879582-C92E-9E4C-6F29-FDBDB1F6AC49}"/>
              </a:ext>
            </a:extLst>
          </p:cNvPr>
          <p:cNvSpPr>
            <a:spLocks noGrp="1"/>
          </p:cNvSpPr>
          <p:nvPr>
            <p:ph type="sldNum" sz="quarter" idx="11"/>
          </p:nvPr>
        </p:nvSpPr>
        <p:spPr/>
        <p:txBody>
          <a:bodyPr/>
          <a:lstStyle/>
          <a:p>
            <a:fld id="{CF75BC8E-166F-4B38-8DF4-E8579602F178}" type="slidenum">
              <a:rPr lang="en-US" smtClean="0"/>
              <a:pPr/>
              <a:t>‹#›</a:t>
            </a:fld>
            <a:endParaRPr lang="en-US"/>
          </a:p>
        </p:txBody>
      </p:sp>
      <p:sp>
        <p:nvSpPr>
          <p:cNvPr id="7" name="Title 1">
            <a:extLst>
              <a:ext uri="{FF2B5EF4-FFF2-40B4-BE49-F238E27FC236}">
                <a16:creationId xmlns:a16="http://schemas.microsoft.com/office/drawing/2014/main" id="{6E2B2195-27E8-1E5C-5CEB-6D27724CAF1C}"/>
              </a:ext>
            </a:extLst>
          </p:cNvPr>
          <p:cNvSpPr>
            <a:spLocks noGrp="1"/>
          </p:cNvSpPr>
          <p:nvPr>
            <p:ph type="title"/>
          </p:nvPr>
        </p:nvSpPr>
        <p:spPr>
          <a:xfrm>
            <a:off x="653796" y="2081205"/>
            <a:ext cx="2747326" cy="1756986"/>
          </a:xfrm>
        </p:spPr>
        <p:txBody>
          <a:bodyPr anchor="ctr"/>
          <a:lstStyle>
            <a:lvl1pPr algn="ctr">
              <a:defRPr>
                <a:solidFill>
                  <a:schemeClr val="accent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84C81F9E-EF0F-EEEE-583F-1AACE521C435}"/>
              </a:ext>
            </a:extLst>
          </p:cNvPr>
          <p:cNvSpPr>
            <a:spLocks noGrp="1"/>
          </p:cNvSpPr>
          <p:nvPr>
            <p:ph sz="half" idx="1"/>
          </p:nvPr>
        </p:nvSpPr>
        <p:spPr>
          <a:xfrm>
            <a:off x="4579598" y="641269"/>
            <a:ext cx="7072699" cy="5403271"/>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D82A1BDD-E85F-C884-18F3-50F79CB821DC}"/>
              </a:ext>
            </a:extLst>
          </p:cNvPr>
          <p:cNvCxnSpPr>
            <a:cxnSpLocks/>
          </p:cNvCxnSpPr>
          <p:nvPr userDrawn="1"/>
        </p:nvCxnSpPr>
        <p:spPr>
          <a:xfrm>
            <a:off x="4076054" y="498764"/>
            <a:ext cx="0" cy="554577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244E421-C26E-10D2-7DF8-8DDBC91418BD}"/>
              </a:ext>
            </a:extLst>
          </p:cNvPr>
          <p:cNvSpPr txBox="1"/>
          <p:nvPr userDrawn="1"/>
        </p:nvSpPr>
        <p:spPr>
          <a:xfrm>
            <a:off x="4317860" y="6430072"/>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Tree>
    <p:extLst>
      <p:ext uri="{BB962C8B-B14F-4D97-AF65-F5344CB8AC3E}">
        <p14:creationId xmlns:p14="http://schemas.microsoft.com/office/powerpoint/2010/main" val="167991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ive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212A1A-0F80-B755-F9D3-942A4B30DA40}"/>
              </a:ext>
            </a:extLst>
          </p:cNvPr>
          <p:cNvSpPr>
            <a:spLocks noGrp="1"/>
          </p:cNvSpPr>
          <p:nvPr>
            <p:ph type="ftr" sz="quarter" idx="10"/>
          </p:nvPr>
        </p:nvSpPr>
        <p:spPr/>
        <p:txBody>
          <a:bodyPr/>
          <a:lstStyle/>
          <a:p>
            <a:r>
              <a:rPr lang="en-US"/>
              <a:t>Acres Homes Cancer Prevention Collaboration</a:t>
            </a:r>
          </a:p>
        </p:txBody>
      </p:sp>
      <p:sp>
        <p:nvSpPr>
          <p:cNvPr id="4" name="Slide Number Placeholder 3">
            <a:extLst>
              <a:ext uri="{FF2B5EF4-FFF2-40B4-BE49-F238E27FC236}">
                <a16:creationId xmlns:a16="http://schemas.microsoft.com/office/drawing/2014/main" id="{D7879582-C92E-9E4C-6F29-FDBDB1F6AC49}"/>
              </a:ext>
            </a:extLst>
          </p:cNvPr>
          <p:cNvSpPr>
            <a:spLocks noGrp="1"/>
          </p:cNvSpPr>
          <p:nvPr>
            <p:ph type="sldNum" sz="quarter" idx="11"/>
          </p:nvPr>
        </p:nvSpPr>
        <p:spPr/>
        <p:txBody>
          <a:bodyPr/>
          <a:lstStyle/>
          <a:p>
            <a:fld id="{CF75BC8E-166F-4B38-8DF4-E8579602F178}" type="slidenum">
              <a:rPr lang="en-US" smtClean="0"/>
              <a:pPr/>
              <a:t>‹#›</a:t>
            </a:fld>
            <a:endParaRPr lang="en-US"/>
          </a:p>
        </p:txBody>
      </p:sp>
      <p:sp>
        <p:nvSpPr>
          <p:cNvPr id="5" name="Rectangle 4">
            <a:extLst>
              <a:ext uri="{FF2B5EF4-FFF2-40B4-BE49-F238E27FC236}">
                <a16:creationId xmlns:a16="http://schemas.microsoft.com/office/drawing/2014/main" id="{FEDD77AB-6C73-A021-80EA-0AE7A214AFD3}"/>
              </a:ext>
            </a:extLst>
          </p:cNvPr>
          <p:cNvSpPr/>
          <p:nvPr userDrawn="1"/>
        </p:nvSpPr>
        <p:spPr>
          <a:xfrm>
            <a:off x="0" y="1"/>
            <a:ext cx="4076054" cy="620007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E2B2195-27E8-1E5C-5CEB-6D27724CAF1C}"/>
              </a:ext>
            </a:extLst>
          </p:cNvPr>
          <p:cNvSpPr>
            <a:spLocks noGrp="1"/>
          </p:cNvSpPr>
          <p:nvPr>
            <p:ph type="title"/>
          </p:nvPr>
        </p:nvSpPr>
        <p:spPr>
          <a:xfrm>
            <a:off x="653796" y="2093080"/>
            <a:ext cx="2747326" cy="1756986"/>
          </a:xfrm>
        </p:spPr>
        <p:txBody>
          <a:bodyPr anchor="ctr"/>
          <a:lstStyle>
            <a:lvl1pPr algn="ctr">
              <a:defRPr>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84C81F9E-EF0F-EEEE-583F-1AACE521C435}"/>
              </a:ext>
            </a:extLst>
          </p:cNvPr>
          <p:cNvSpPr>
            <a:spLocks noGrp="1"/>
          </p:cNvSpPr>
          <p:nvPr>
            <p:ph sz="half" idx="1"/>
          </p:nvPr>
        </p:nvSpPr>
        <p:spPr>
          <a:xfrm>
            <a:off x="4579598" y="641269"/>
            <a:ext cx="7072699" cy="5165766"/>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BFC5DA21-E09F-A9CA-4153-C9E526214EB7}"/>
              </a:ext>
            </a:extLst>
          </p:cNvPr>
          <p:cNvSpPr txBox="1"/>
          <p:nvPr userDrawn="1"/>
        </p:nvSpPr>
        <p:spPr>
          <a:xfrm>
            <a:off x="4317860" y="6441947"/>
            <a:ext cx="7416721" cy="169277"/>
          </a:xfrm>
          <a:prstGeom prst="rect">
            <a:avLst/>
          </a:prstGeom>
          <a:noFill/>
        </p:spPr>
        <p:txBody>
          <a:bodyPr wrap="square" lIns="0" tIns="0" rIns="0" bIns="0" rtlCol="0" anchor="b">
            <a:spAutoFit/>
          </a:bodyPr>
          <a:lstStyle/>
          <a:p>
            <a:pPr marL="0" marR="0" lvl="0" indent="0" algn="r" defTabSz="1218987" rtl="0" eaLnBrk="1" fontAlgn="auto" latinLnBrk="0" hangingPunct="1">
              <a:lnSpc>
                <a:spcPct val="100000"/>
              </a:lnSpc>
              <a:spcBef>
                <a:spcPts val="0"/>
              </a:spcBef>
              <a:spcAft>
                <a:spcPts val="0"/>
              </a:spcAft>
              <a:buClrTx/>
              <a:buSzTx/>
              <a:buFontTx/>
              <a:buNone/>
              <a:tabLst/>
              <a:defRPr/>
            </a:pPr>
            <a:r>
              <a:rPr lang="en-US" sz="1100" b="0" spc="-10" baseline="0">
                <a:solidFill>
                  <a:schemeClr val="accent6"/>
                </a:solidFill>
                <a:latin typeface="+mj-lt"/>
              </a:rPr>
              <a:t>MD ANDERSON CANCER CENTER</a:t>
            </a:r>
          </a:p>
        </p:txBody>
      </p:sp>
    </p:spTree>
    <p:extLst>
      <p:ext uri="{BB962C8B-B14F-4D97-AF65-F5344CB8AC3E}">
        <p14:creationId xmlns:p14="http://schemas.microsoft.com/office/powerpoint/2010/main" val="324189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A379C-0250-4BE2-9303-1A8AE638118A}"/>
              </a:ext>
            </a:extLst>
          </p:cNvPr>
          <p:cNvSpPr>
            <a:spLocks noGrp="1"/>
          </p:cNvSpPr>
          <p:nvPr>
            <p:ph type="title"/>
          </p:nvPr>
        </p:nvSpPr>
        <p:spPr>
          <a:xfrm>
            <a:off x="658368" y="384048"/>
            <a:ext cx="11073384" cy="850392"/>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226655FB-0380-45A1-897D-02318EE4A8CD}"/>
              </a:ext>
            </a:extLst>
          </p:cNvPr>
          <p:cNvSpPr>
            <a:spLocks noGrp="1"/>
          </p:cNvSpPr>
          <p:nvPr>
            <p:ph type="body" idx="1"/>
          </p:nvPr>
        </p:nvSpPr>
        <p:spPr>
          <a:xfrm>
            <a:off x="658368" y="1481328"/>
            <a:ext cx="11073384" cy="464515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5BB8186-FE81-4F7B-A326-D2A4F5CD144F}"/>
              </a:ext>
            </a:extLst>
          </p:cNvPr>
          <p:cNvSpPr>
            <a:spLocks noGrp="1"/>
          </p:cNvSpPr>
          <p:nvPr>
            <p:ph type="ftr" sz="quarter" idx="3"/>
          </p:nvPr>
        </p:nvSpPr>
        <p:spPr>
          <a:xfrm>
            <a:off x="1097280" y="6428232"/>
            <a:ext cx="7955280" cy="173736"/>
          </a:xfrm>
          <a:prstGeom prst="rect">
            <a:avLst/>
          </a:prstGeom>
        </p:spPr>
        <p:txBody>
          <a:bodyPr vert="horz" lIns="0" tIns="0" rIns="0" bIns="0" rtlCol="0" anchor="ctr"/>
          <a:lstStyle>
            <a:lvl1pPr algn="l">
              <a:defRPr sz="1100">
                <a:solidFill>
                  <a:schemeClr val="accent1"/>
                </a:solidFill>
                <a:latin typeface="+mj-lt"/>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4102FC70-6DA9-4E2A-9A94-4549D7DEF028}"/>
              </a:ext>
            </a:extLst>
          </p:cNvPr>
          <p:cNvSpPr>
            <a:spLocks noGrp="1"/>
          </p:cNvSpPr>
          <p:nvPr>
            <p:ph type="sldNum" sz="quarter" idx="4"/>
          </p:nvPr>
        </p:nvSpPr>
        <p:spPr>
          <a:xfrm>
            <a:off x="457200" y="6428232"/>
            <a:ext cx="393192" cy="173736"/>
          </a:xfrm>
          <a:prstGeom prst="rect">
            <a:avLst/>
          </a:prstGeom>
        </p:spPr>
        <p:txBody>
          <a:bodyPr vert="horz" lIns="0" tIns="0" rIns="0" bIns="0" rtlCol="0" anchor="ctr"/>
          <a:lstStyle>
            <a:lvl1pPr algn="ctr">
              <a:defRPr sz="900" b="1">
                <a:solidFill>
                  <a:schemeClr val="accent1"/>
                </a:solidFill>
                <a:latin typeface="+mj-lt"/>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269759182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4" r:id="rId5"/>
    <p:sldLayoutId id="2147483676" r:id="rId6"/>
    <p:sldLayoutId id="2147483677" r:id="rId7"/>
    <p:sldLayoutId id="2147483682" r:id="rId8"/>
    <p:sldLayoutId id="2147483670" r:id="rId9"/>
    <p:sldLayoutId id="2147483674" r:id="rId10"/>
    <p:sldLayoutId id="2147483675" r:id="rId11"/>
    <p:sldLayoutId id="2147483681" r:id="rId12"/>
    <p:sldLayoutId id="2147483651" r:id="rId13"/>
    <p:sldLayoutId id="2147483671" r:id="rId14"/>
    <p:sldLayoutId id="2147483672" r:id="rId15"/>
    <p:sldLayoutId id="2147483673" r:id="rId16"/>
    <p:sldLayoutId id="2147483669" r:id="rId17"/>
    <p:sldLayoutId id="2147483683" r:id="rId18"/>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08" userDrawn="1">
          <p15:clr>
            <a:srgbClr val="F26B43"/>
          </p15:clr>
        </p15:guide>
        <p15:guide id="4" pos="73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A379C-0250-4BE2-9303-1A8AE638118A}"/>
              </a:ext>
            </a:extLst>
          </p:cNvPr>
          <p:cNvSpPr>
            <a:spLocks noGrp="1"/>
          </p:cNvSpPr>
          <p:nvPr>
            <p:ph type="title"/>
          </p:nvPr>
        </p:nvSpPr>
        <p:spPr>
          <a:xfrm>
            <a:off x="658368" y="384048"/>
            <a:ext cx="11073384" cy="850392"/>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226655FB-0380-45A1-897D-02318EE4A8CD}"/>
              </a:ext>
            </a:extLst>
          </p:cNvPr>
          <p:cNvSpPr>
            <a:spLocks noGrp="1"/>
          </p:cNvSpPr>
          <p:nvPr>
            <p:ph type="body" idx="1"/>
          </p:nvPr>
        </p:nvSpPr>
        <p:spPr>
          <a:xfrm>
            <a:off x="658368" y="1481328"/>
            <a:ext cx="11073384" cy="464515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5BB8186-FE81-4F7B-A326-D2A4F5CD144F}"/>
              </a:ext>
            </a:extLst>
          </p:cNvPr>
          <p:cNvSpPr>
            <a:spLocks noGrp="1"/>
          </p:cNvSpPr>
          <p:nvPr>
            <p:ph type="ftr" sz="quarter" idx="3"/>
          </p:nvPr>
        </p:nvSpPr>
        <p:spPr>
          <a:xfrm>
            <a:off x="1097280" y="6428232"/>
            <a:ext cx="7955280" cy="173736"/>
          </a:xfrm>
          <a:prstGeom prst="rect">
            <a:avLst/>
          </a:prstGeom>
        </p:spPr>
        <p:txBody>
          <a:bodyPr vert="horz" lIns="0" tIns="0" rIns="0" bIns="0" rtlCol="0" anchor="ctr"/>
          <a:lstStyle>
            <a:lvl1pPr algn="l">
              <a:defRPr sz="1100">
                <a:solidFill>
                  <a:schemeClr val="accent1"/>
                </a:solidFill>
                <a:latin typeface="+mj-lt"/>
              </a:defRPr>
            </a:lvl1pPr>
          </a:lstStyle>
          <a:p>
            <a:r>
              <a:rPr lang="en-US"/>
              <a:t>Acres Homes Cancer Prevention Collaboration</a:t>
            </a:r>
          </a:p>
        </p:txBody>
      </p:sp>
      <p:sp>
        <p:nvSpPr>
          <p:cNvPr id="6" name="Slide Number Placeholder 5">
            <a:extLst>
              <a:ext uri="{FF2B5EF4-FFF2-40B4-BE49-F238E27FC236}">
                <a16:creationId xmlns:a16="http://schemas.microsoft.com/office/drawing/2014/main" id="{4102FC70-6DA9-4E2A-9A94-4549D7DEF028}"/>
              </a:ext>
            </a:extLst>
          </p:cNvPr>
          <p:cNvSpPr>
            <a:spLocks noGrp="1"/>
          </p:cNvSpPr>
          <p:nvPr>
            <p:ph type="sldNum" sz="quarter" idx="4"/>
          </p:nvPr>
        </p:nvSpPr>
        <p:spPr>
          <a:xfrm>
            <a:off x="457200" y="6428232"/>
            <a:ext cx="393192" cy="173736"/>
          </a:xfrm>
          <a:prstGeom prst="rect">
            <a:avLst/>
          </a:prstGeom>
        </p:spPr>
        <p:txBody>
          <a:bodyPr vert="horz" lIns="0" tIns="0" rIns="0" bIns="0" rtlCol="0" anchor="ctr"/>
          <a:lstStyle>
            <a:lvl1pPr algn="ctr">
              <a:defRPr sz="900" b="1">
                <a:solidFill>
                  <a:schemeClr val="accent1"/>
                </a:solidFill>
                <a:latin typeface="+mj-lt"/>
              </a:defRPr>
            </a:lvl1pPr>
          </a:lstStyle>
          <a:p>
            <a:fld id="{CF75BC8E-166F-4B38-8DF4-E8579602F178}" type="slidenum">
              <a:rPr lang="en-US" smtClean="0"/>
              <a:pPr/>
              <a:t>‹#›</a:t>
            </a:fld>
            <a:endParaRPr lang="en-US"/>
          </a:p>
        </p:txBody>
      </p:sp>
    </p:spTree>
    <p:extLst>
      <p:ext uri="{BB962C8B-B14F-4D97-AF65-F5344CB8AC3E}">
        <p14:creationId xmlns:p14="http://schemas.microsoft.com/office/powerpoint/2010/main" val="41317405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08">
          <p15:clr>
            <a:srgbClr val="F26B43"/>
          </p15:clr>
        </p15:guide>
        <p15:guide id="4" pos="73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JCDailey@MDAnderson.org" TargetMode="External"/><Relationship Id="rId2" Type="http://schemas.openxmlformats.org/officeDocument/2006/relationships/hyperlink" Target="mailto:Rain@AcresHomesCAG.org"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22.jpeg"/><Relationship Id="rId1" Type="http://schemas.openxmlformats.org/officeDocument/2006/relationships/slideLayout" Target="../slideLayouts/slideLayout3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373615-497E-41A6-970E-CFB5AF6D17A5}"/>
              </a:ext>
            </a:extLst>
          </p:cNvPr>
          <p:cNvSpPr>
            <a:spLocks noGrp="1"/>
          </p:cNvSpPr>
          <p:nvPr>
            <p:ph type="ctrTitle"/>
          </p:nvPr>
        </p:nvSpPr>
        <p:spPr>
          <a:xfrm>
            <a:off x="647701" y="4750146"/>
            <a:ext cx="8291761" cy="964854"/>
          </a:xfrm>
        </p:spPr>
        <p:txBody>
          <a:bodyPr/>
          <a:lstStyle/>
          <a:p>
            <a:r>
              <a:rPr lang="en-US" sz="3200"/>
              <a:t>Roots of Wellness: A Community-Driven Approach to Health Communication</a:t>
            </a:r>
          </a:p>
        </p:txBody>
      </p:sp>
      <p:sp>
        <p:nvSpPr>
          <p:cNvPr id="5" name="Subtitle 4">
            <a:extLst>
              <a:ext uri="{FF2B5EF4-FFF2-40B4-BE49-F238E27FC236}">
                <a16:creationId xmlns:a16="http://schemas.microsoft.com/office/drawing/2014/main" id="{FDF19BAC-9EBF-490B-A693-9C18DBEB3CCE}"/>
              </a:ext>
            </a:extLst>
          </p:cNvPr>
          <p:cNvSpPr>
            <a:spLocks noGrp="1"/>
          </p:cNvSpPr>
          <p:nvPr>
            <p:ph type="subTitle" idx="1"/>
          </p:nvPr>
        </p:nvSpPr>
        <p:spPr>
          <a:xfrm>
            <a:off x="647700" y="5836591"/>
            <a:ext cx="8291763" cy="827881"/>
          </a:xfrm>
        </p:spPr>
        <p:txBody>
          <a:bodyPr/>
          <a:lstStyle/>
          <a:p>
            <a:pPr>
              <a:lnSpc>
                <a:spcPct val="100000"/>
              </a:lnSpc>
            </a:pPr>
            <a:r>
              <a:rPr lang="en-US" sz="2000"/>
              <a:t>E. Rain Eatmon</a:t>
            </a:r>
          </a:p>
          <a:p>
            <a:pPr>
              <a:lnSpc>
                <a:spcPct val="100000"/>
              </a:lnSpc>
              <a:spcBef>
                <a:spcPts val="0"/>
              </a:spcBef>
            </a:pPr>
            <a:r>
              <a:rPr lang="en-US" sz="2000"/>
              <a:t>Jasmine Dailey MPH, RD, LD, CHES</a:t>
            </a:r>
          </a:p>
        </p:txBody>
      </p:sp>
      <p:sp>
        <p:nvSpPr>
          <p:cNvPr id="11" name="Rectangle 10">
            <a:extLst>
              <a:ext uri="{FF2B5EF4-FFF2-40B4-BE49-F238E27FC236}">
                <a16:creationId xmlns:a16="http://schemas.microsoft.com/office/drawing/2014/main" id="{B9A6CE67-A11F-969D-CA26-BF2684C1A6EA}"/>
              </a:ext>
            </a:extLst>
          </p:cNvPr>
          <p:cNvSpPr/>
          <p:nvPr/>
        </p:nvSpPr>
        <p:spPr>
          <a:xfrm>
            <a:off x="0" y="3927694"/>
            <a:ext cx="4185424" cy="125870"/>
          </a:xfrm>
          <a:prstGeom prst="rect">
            <a:avLst/>
          </a:prstGeom>
          <a:solidFill>
            <a:srgbClr val="EB8B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B8B23"/>
              </a:solidFill>
            </a:endParaRPr>
          </a:p>
        </p:txBody>
      </p:sp>
      <p:sp>
        <p:nvSpPr>
          <p:cNvPr id="12" name="Rectangle 11">
            <a:extLst>
              <a:ext uri="{FF2B5EF4-FFF2-40B4-BE49-F238E27FC236}">
                <a16:creationId xmlns:a16="http://schemas.microsoft.com/office/drawing/2014/main" id="{DB0AD5E4-476E-A08D-8815-FDA385CF53B9}"/>
              </a:ext>
            </a:extLst>
          </p:cNvPr>
          <p:cNvSpPr/>
          <p:nvPr/>
        </p:nvSpPr>
        <p:spPr>
          <a:xfrm>
            <a:off x="4003288" y="3927693"/>
            <a:ext cx="4185424" cy="125870"/>
          </a:xfrm>
          <a:prstGeom prst="rect">
            <a:avLst/>
          </a:prstGeom>
          <a:solidFill>
            <a:srgbClr val="B7B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7BF01"/>
              </a:solidFill>
            </a:endParaRPr>
          </a:p>
        </p:txBody>
      </p:sp>
      <p:sp>
        <p:nvSpPr>
          <p:cNvPr id="13" name="Rectangle 12">
            <a:extLst>
              <a:ext uri="{FF2B5EF4-FFF2-40B4-BE49-F238E27FC236}">
                <a16:creationId xmlns:a16="http://schemas.microsoft.com/office/drawing/2014/main" id="{732DD635-24BD-DD29-E948-2527BEB7D5BB}"/>
              </a:ext>
            </a:extLst>
          </p:cNvPr>
          <p:cNvSpPr/>
          <p:nvPr/>
        </p:nvSpPr>
        <p:spPr>
          <a:xfrm>
            <a:off x="8006578" y="3927693"/>
            <a:ext cx="4185424" cy="1258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B8B23"/>
              </a:solidFill>
            </a:endParaRPr>
          </a:p>
        </p:txBody>
      </p:sp>
      <p:sp>
        <p:nvSpPr>
          <p:cNvPr id="2" name="Rectangle 1">
            <a:extLst>
              <a:ext uri="{FF2B5EF4-FFF2-40B4-BE49-F238E27FC236}">
                <a16:creationId xmlns:a16="http://schemas.microsoft.com/office/drawing/2014/main" id="{E0847952-1C15-89F0-D78A-B49535446509}"/>
              </a:ext>
            </a:extLst>
          </p:cNvPr>
          <p:cNvSpPr>
            <a:spLocks noGrp="1" noRot="1" noMove="1" noResize="1" noEditPoints="1" noAdjustHandles="1" noChangeArrowheads="1" noChangeShapeType="1"/>
          </p:cNvSpPr>
          <p:nvPr/>
        </p:nvSpPr>
        <p:spPr>
          <a:xfrm>
            <a:off x="647700" y="676561"/>
            <a:ext cx="5262446" cy="125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3337635F-4BBF-3344-D1C7-A7E4049BCF96}"/>
              </a:ext>
            </a:extLst>
          </p:cNvPr>
          <p:cNvSpPr/>
          <p:nvPr/>
        </p:nvSpPr>
        <p:spPr>
          <a:xfrm>
            <a:off x="938882" y="935235"/>
            <a:ext cx="4680081" cy="696468"/>
          </a:xfrm>
          <a:custGeom>
            <a:avLst/>
            <a:gdLst/>
            <a:ahLst/>
            <a:cxnLst/>
            <a:rect l="l" t="t" r="r" b="b"/>
            <a:pathLst>
              <a:path w="4680081" h="696468">
                <a:moveTo>
                  <a:pt x="3855749" y="612591"/>
                </a:moveTo>
                <a:cubicBezTo>
                  <a:pt x="3833194" y="612591"/>
                  <a:pt x="3828260" y="623164"/>
                  <a:pt x="3828260" y="633032"/>
                </a:cubicBezTo>
                <a:cubicBezTo>
                  <a:pt x="3828260" y="644309"/>
                  <a:pt x="3834956" y="651358"/>
                  <a:pt x="3847995" y="651358"/>
                </a:cubicBezTo>
                <a:cubicBezTo>
                  <a:pt x="3862797" y="651358"/>
                  <a:pt x="3867379" y="641842"/>
                  <a:pt x="3867379" y="627393"/>
                </a:cubicBezTo>
                <a:lnTo>
                  <a:pt x="3867379" y="612591"/>
                </a:lnTo>
                <a:close/>
                <a:moveTo>
                  <a:pt x="3017549" y="612591"/>
                </a:moveTo>
                <a:cubicBezTo>
                  <a:pt x="2994993" y="612591"/>
                  <a:pt x="2990059" y="623164"/>
                  <a:pt x="2990059" y="633032"/>
                </a:cubicBezTo>
                <a:cubicBezTo>
                  <a:pt x="2990059" y="644309"/>
                  <a:pt x="2996756" y="651358"/>
                  <a:pt x="3009795" y="651358"/>
                </a:cubicBezTo>
                <a:cubicBezTo>
                  <a:pt x="3024597" y="651358"/>
                  <a:pt x="3029179" y="641842"/>
                  <a:pt x="3029179" y="627393"/>
                </a:cubicBezTo>
                <a:lnTo>
                  <a:pt x="3029179" y="612591"/>
                </a:lnTo>
                <a:close/>
                <a:moveTo>
                  <a:pt x="3241548" y="557613"/>
                </a:moveTo>
                <a:cubicBezTo>
                  <a:pt x="3232033" y="557613"/>
                  <a:pt x="3225337" y="563604"/>
                  <a:pt x="3223222" y="573824"/>
                </a:cubicBezTo>
                <a:cubicBezTo>
                  <a:pt x="3221812" y="581225"/>
                  <a:pt x="3221812" y="585807"/>
                  <a:pt x="3221812" y="601313"/>
                </a:cubicBezTo>
                <a:cubicBezTo>
                  <a:pt x="3221812" y="619640"/>
                  <a:pt x="3222870" y="630212"/>
                  <a:pt x="3225337" y="635499"/>
                </a:cubicBezTo>
                <a:cubicBezTo>
                  <a:pt x="3227804" y="640785"/>
                  <a:pt x="3231680" y="645014"/>
                  <a:pt x="3241196" y="645014"/>
                </a:cubicBezTo>
                <a:cubicBezTo>
                  <a:pt x="3259522" y="645014"/>
                  <a:pt x="3261636" y="625278"/>
                  <a:pt x="3261636" y="601313"/>
                </a:cubicBezTo>
                <a:cubicBezTo>
                  <a:pt x="3261636" y="573119"/>
                  <a:pt x="3259169" y="557613"/>
                  <a:pt x="3241548" y="557613"/>
                </a:cubicBezTo>
                <a:close/>
                <a:moveTo>
                  <a:pt x="4343629" y="555498"/>
                </a:moveTo>
                <a:cubicBezTo>
                  <a:pt x="4329884" y="555498"/>
                  <a:pt x="4323541" y="566071"/>
                  <a:pt x="4323541" y="601313"/>
                </a:cubicBezTo>
                <a:cubicBezTo>
                  <a:pt x="4323541" y="636556"/>
                  <a:pt x="4329884" y="647129"/>
                  <a:pt x="4343629" y="647129"/>
                </a:cubicBezTo>
                <a:cubicBezTo>
                  <a:pt x="4357374" y="647129"/>
                  <a:pt x="4363717" y="636556"/>
                  <a:pt x="4363717" y="601313"/>
                </a:cubicBezTo>
                <a:cubicBezTo>
                  <a:pt x="4363717" y="566071"/>
                  <a:pt x="4357374" y="555498"/>
                  <a:pt x="4343629" y="555498"/>
                </a:cubicBezTo>
                <a:close/>
                <a:moveTo>
                  <a:pt x="3476854" y="555498"/>
                </a:moveTo>
                <a:cubicBezTo>
                  <a:pt x="3463109" y="555498"/>
                  <a:pt x="3456766" y="566071"/>
                  <a:pt x="3456766" y="601313"/>
                </a:cubicBezTo>
                <a:cubicBezTo>
                  <a:pt x="3456766" y="636556"/>
                  <a:pt x="3463109" y="647129"/>
                  <a:pt x="3476854" y="647129"/>
                </a:cubicBezTo>
                <a:cubicBezTo>
                  <a:pt x="3490598" y="647129"/>
                  <a:pt x="3496942" y="636556"/>
                  <a:pt x="3496942" y="601313"/>
                </a:cubicBezTo>
                <a:cubicBezTo>
                  <a:pt x="3496942" y="566071"/>
                  <a:pt x="3490598" y="555498"/>
                  <a:pt x="3476854" y="555498"/>
                </a:cubicBezTo>
                <a:close/>
                <a:moveTo>
                  <a:pt x="2562454" y="555498"/>
                </a:moveTo>
                <a:cubicBezTo>
                  <a:pt x="2548709" y="555498"/>
                  <a:pt x="2542366" y="566071"/>
                  <a:pt x="2542366" y="601313"/>
                </a:cubicBezTo>
                <a:cubicBezTo>
                  <a:pt x="2542366" y="636556"/>
                  <a:pt x="2548709" y="647129"/>
                  <a:pt x="2562454" y="647129"/>
                </a:cubicBezTo>
                <a:cubicBezTo>
                  <a:pt x="2576198" y="647129"/>
                  <a:pt x="2582542" y="636556"/>
                  <a:pt x="2582542" y="601313"/>
                </a:cubicBezTo>
                <a:cubicBezTo>
                  <a:pt x="2582542" y="566071"/>
                  <a:pt x="2576198" y="555498"/>
                  <a:pt x="2562454" y="555498"/>
                </a:cubicBezTo>
                <a:close/>
                <a:moveTo>
                  <a:pt x="1686154" y="555498"/>
                </a:moveTo>
                <a:cubicBezTo>
                  <a:pt x="1672409" y="555498"/>
                  <a:pt x="1666065" y="566071"/>
                  <a:pt x="1666065" y="601313"/>
                </a:cubicBezTo>
                <a:cubicBezTo>
                  <a:pt x="1666065" y="636556"/>
                  <a:pt x="1672409" y="647129"/>
                  <a:pt x="1686154" y="647129"/>
                </a:cubicBezTo>
                <a:cubicBezTo>
                  <a:pt x="1699898" y="647129"/>
                  <a:pt x="1706242" y="636556"/>
                  <a:pt x="1706242" y="601313"/>
                </a:cubicBezTo>
                <a:cubicBezTo>
                  <a:pt x="1706242" y="566071"/>
                  <a:pt x="1699898" y="555498"/>
                  <a:pt x="1686154" y="555498"/>
                </a:cubicBezTo>
                <a:close/>
                <a:moveTo>
                  <a:pt x="968254" y="551269"/>
                </a:moveTo>
                <a:cubicBezTo>
                  <a:pt x="954510" y="551269"/>
                  <a:pt x="945347" y="560080"/>
                  <a:pt x="945347" y="576996"/>
                </a:cubicBezTo>
                <a:lnTo>
                  <a:pt x="945347" y="579463"/>
                </a:lnTo>
                <a:lnTo>
                  <a:pt x="990457" y="579463"/>
                </a:lnTo>
                <a:lnTo>
                  <a:pt x="990457" y="576996"/>
                </a:lnTo>
                <a:cubicBezTo>
                  <a:pt x="990457" y="560080"/>
                  <a:pt x="981647" y="551269"/>
                  <a:pt x="968254" y="551269"/>
                </a:cubicBezTo>
                <a:close/>
                <a:moveTo>
                  <a:pt x="530105" y="551269"/>
                </a:moveTo>
                <a:cubicBezTo>
                  <a:pt x="516360" y="551269"/>
                  <a:pt x="507197" y="560080"/>
                  <a:pt x="507197" y="576996"/>
                </a:cubicBezTo>
                <a:lnTo>
                  <a:pt x="507197" y="579463"/>
                </a:lnTo>
                <a:lnTo>
                  <a:pt x="552307" y="579463"/>
                </a:lnTo>
                <a:lnTo>
                  <a:pt x="552307" y="576996"/>
                </a:lnTo>
                <a:cubicBezTo>
                  <a:pt x="552307" y="560080"/>
                  <a:pt x="543497" y="551269"/>
                  <a:pt x="530105" y="551269"/>
                </a:cubicBezTo>
                <a:close/>
                <a:moveTo>
                  <a:pt x="4124659" y="512855"/>
                </a:moveTo>
                <a:lnTo>
                  <a:pt x="4209946" y="512855"/>
                </a:lnTo>
                <a:lnTo>
                  <a:pt x="4209946" y="689772"/>
                </a:lnTo>
                <a:lnTo>
                  <a:pt x="4124659" y="689772"/>
                </a:lnTo>
                <a:close/>
                <a:moveTo>
                  <a:pt x="1467184" y="512855"/>
                </a:moveTo>
                <a:lnTo>
                  <a:pt x="1552470" y="512855"/>
                </a:lnTo>
                <a:lnTo>
                  <a:pt x="1552470" y="689772"/>
                </a:lnTo>
                <a:lnTo>
                  <a:pt x="1467184" y="689772"/>
                </a:lnTo>
                <a:close/>
                <a:moveTo>
                  <a:pt x="635346" y="512855"/>
                </a:moveTo>
                <a:lnTo>
                  <a:pt x="723452" y="512855"/>
                </a:lnTo>
                <a:lnTo>
                  <a:pt x="746008" y="623516"/>
                </a:lnTo>
                <a:lnTo>
                  <a:pt x="746713" y="623516"/>
                </a:lnTo>
                <a:lnTo>
                  <a:pt x="769268" y="512855"/>
                </a:lnTo>
                <a:lnTo>
                  <a:pt x="857374" y="512855"/>
                </a:lnTo>
                <a:lnTo>
                  <a:pt x="804510" y="689772"/>
                </a:lnTo>
                <a:lnTo>
                  <a:pt x="688210" y="689772"/>
                </a:lnTo>
                <a:close/>
                <a:moveTo>
                  <a:pt x="3730485" y="510740"/>
                </a:moveTo>
                <a:cubicBezTo>
                  <a:pt x="3737534" y="510740"/>
                  <a:pt x="3744935" y="511445"/>
                  <a:pt x="3753041" y="515674"/>
                </a:cubicBezTo>
                <a:lnTo>
                  <a:pt x="3753041" y="579816"/>
                </a:lnTo>
                <a:cubicBezTo>
                  <a:pt x="3743173" y="577349"/>
                  <a:pt x="3732600" y="574882"/>
                  <a:pt x="3717446" y="574882"/>
                </a:cubicBezTo>
                <a:cubicBezTo>
                  <a:pt x="3701234" y="574882"/>
                  <a:pt x="3695595" y="585807"/>
                  <a:pt x="3695595" y="597084"/>
                </a:cubicBezTo>
                <a:lnTo>
                  <a:pt x="3695595" y="689772"/>
                </a:lnTo>
                <a:lnTo>
                  <a:pt x="3610308" y="689772"/>
                </a:lnTo>
                <a:lnTo>
                  <a:pt x="3610308" y="512855"/>
                </a:lnTo>
                <a:lnTo>
                  <a:pt x="3693481" y="512855"/>
                </a:lnTo>
                <a:lnTo>
                  <a:pt x="3695595" y="532238"/>
                </a:lnTo>
                <a:cubicBezTo>
                  <a:pt x="3707930" y="516379"/>
                  <a:pt x="3719560" y="510740"/>
                  <a:pt x="3730485" y="510740"/>
                </a:cubicBezTo>
                <a:close/>
                <a:moveTo>
                  <a:pt x="396735" y="510740"/>
                </a:moveTo>
                <a:cubicBezTo>
                  <a:pt x="403784" y="510740"/>
                  <a:pt x="411185" y="511445"/>
                  <a:pt x="419291" y="515674"/>
                </a:cubicBezTo>
                <a:lnTo>
                  <a:pt x="419291" y="579816"/>
                </a:lnTo>
                <a:cubicBezTo>
                  <a:pt x="409423" y="577349"/>
                  <a:pt x="398850" y="574882"/>
                  <a:pt x="383696" y="574882"/>
                </a:cubicBezTo>
                <a:cubicBezTo>
                  <a:pt x="367484" y="574882"/>
                  <a:pt x="361845" y="585807"/>
                  <a:pt x="361845" y="597084"/>
                </a:cubicBezTo>
                <a:lnTo>
                  <a:pt x="361845" y="689772"/>
                </a:lnTo>
                <a:lnTo>
                  <a:pt x="276559" y="689772"/>
                </a:lnTo>
                <a:lnTo>
                  <a:pt x="276559" y="512855"/>
                </a:lnTo>
                <a:lnTo>
                  <a:pt x="359731" y="512855"/>
                </a:lnTo>
                <a:lnTo>
                  <a:pt x="361845" y="532238"/>
                </a:lnTo>
                <a:cubicBezTo>
                  <a:pt x="374180" y="516379"/>
                  <a:pt x="385810" y="510740"/>
                  <a:pt x="396735" y="510740"/>
                </a:cubicBezTo>
                <a:close/>
                <a:moveTo>
                  <a:pt x="4618759" y="507568"/>
                </a:moveTo>
                <a:cubicBezTo>
                  <a:pt x="4654354" y="507568"/>
                  <a:pt x="4680081" y="525190"/>
                  <a:pt x="4680081" y="572062"/>
                </a:cubicBezTo>
                <a:lnTo>
                  <a:pt x="4680081" y="689772"/>
                </a:lnTo>
                <a:lnTo>
                  <a:pt x="4594794" y="689772"/>
                </a:lnTo>
                <a:lnTo>
                  <a:pt x="4594794" y="580168"/>
                </a:lnTo>
                <a:cubicBezTo>
                  <a:pt x="4594794" y="567128"/>
                  <a:pt x="4589508" y="559727"/>
                  <a:pt x="4579287" y="559727"/>
                </a:cubicBezTo>
                <a:cubicBezTo>
                  <a:pt x="4569772" y="559727"/>
                  <a:pt x="4562371" y="565366"/>
                  <a:pt x="4562371" y="579463"/>
                </a:cubicBezTo>
                <a:lnTo>
                  <a:pt x="4562371" y="689772"/>
                </a:lnTo>
                <a:lnTo>
                  <a:pt x="4477084" y="689772"/>
                </a:lnTo>
                <a:lnTo>
                  <a:pt x="4477084" y="512855"/>
                </a:lnTo>
                <a:lnTo>
                  <a:pt x="4560256" y="512855"/>
                </a:lnTo>
                <a:lnTo>
                  <a:pt x="4562371" y="539639"/>
                </a:lnTo>
                <a:lnTo>
                  <a:pt x="4563076" y="539639"/>
                </a:lnTo>
                <a:cubicBezTo>
                  <a:pt x="4577525" y="514265"/>
                  <a:pt x="4598671" y="507568"/>
                  <a:pt x="4618759" y="507568"/>
                </a:cubicBezTo>
                <a:close/>
                <a:moveTo>
                  <a:pt x="4343629" y="507568"/>
                </a:moveTo>
                <a:cubicBezTo>
                  <a:pt x="4415524" y="507568"/>
                  <a:pt x="4451824" y="545278"/>
                  <a:pt x="4451824" y="601313"/>
                </a:cubicBezTo>
                <a:cubicBezTo>
                  <a:pt x="4451824" y="657349"/>
                  <a:pt x="4415524" y="695059"/>
                  <a:pt x="4343629" y="695059"/>
                </a:cubicBezTo>
                <a:cubicBezTo>
                  <a:pt x="4271735" y="695059"/>
                  <a:pt x="4235435" y="657349"/>
                  <a:pt x="4235435" y="601313"/>
                </a:cubicBezTo>
                <a:cubicBezTo>
                  <a:pt x="4235435" y="545278"/>
                  <a:pt x="4271735" y="507568"/>
                  <a:pt x="4343629" y="507568"/>
                </a:cubicBezTo>
                <a:close/>
                <a:moveTo>
                  <a:pt x="3854339" y="507568"/>
                </a:moveTo>
                <a:cubicBezTo>
                  <a:pt x="3922357" y="507568"/>
                  <a:pt x="3944208" y="529066"/>
                  <a:pt x="3944208" y="570300"/>
                </a:cubicBezTo>
                <a:lnTo>
                  <a:pt x="3944208" y="689772"/>
                </a:lnTo>
                <a:lnTo>
                  <a:pt x="3869494" y="689772"/>
                </a:lnTo>
                <a:lnTo>
                  <a:pt x="3867379" y="672856"/>
                </a:lnTo>
                <a:cubicBezTo>
                  <a:pt x="3855044" y="689067"/>
                  <a:pt x="3836366" y="695059"/>
                  <a:pt x="3816982" y="695059"/>
                </a:cubicBezTo>
                <a:cubicBezTo>
                  <a:pt x="3781035" y="695059"/>
                  <a:pt x="3755660" y="676028"/>
                  <a:pt x="3755660" y="641138"/>
                </a:cubicBezTo>
                <a:cubicBezTo>
                  <a:pt x="3755660" y="597437"/>
                  <a:pt x="3790903" y="579463"/>
                  <a:pt x="3857159" y="579463"/>
                </a:cubicBezTo>
                <a:lnTo>
                  <a:pt x="3867379" y="579463"/>
                </a:lnTo>
                <a:lnTo>
                  <a:pt x="3867379" y="561137"/>
                </a:lnTo>
                <a:cubicBezTo>
                  <a:pt x="3867379" y="552326"/>
                  <a:pt x="3862797" y="547040"/>
                  <a:pt x="3850815" y="547040"/>
                </a:cubicBezTo>
                <a:cubicBezTo>
                  <a:pt x="3840242" y="547040"/>
                  <a:pt x="3834604" y="550564"/>
                  <a:pt x="3833546" y="565366"/>
                </a:cubicBezTo>
                <a:lnTo>
                  <a:pt x="3763061" y="565366"/>
                </a:lnTo>
                <a:cubicBezTo>
                  <a:pt x="3765880" y="517789"/>
                  <a:pt x="3809581" y="507568"/>
                  <a:pt x="3854339" y="507568"/>
                </a:cubicBezTo>
                <a:close/>
                <a:moveTo>
                  <a:pt x="3476854" y="507568"/>
                </a:moveTo>
                <a:cubicBezTo>
                  <a:pt x="3548749" y="507568"/>
                  <a:pt x="3585048" y="545278"/>
                  <a:pt x="3585048" y="601313"/>
                </a:cubicBezTo>
                <a:cubicBezTo>
                  <a:pt x="3585048" y="657349"/>
                  <a:pt x="3548749" y="695059"/>
                  <a:pt x="3476854" y="695059"/>
                </a:cubicBezTo>
                <a:cubicBezTo>
                  <a:pt x="3404959" y="695059"/>
                  <a:pt x="3368659" y="657349"/>
                  <a:pt x="3368659" y="601313"/>
                </a:cubicBezTo>
                <a:cubicBezTo>
                  <a:pt x="3368659" y="545278"/>
                  <a:pt x="3404959" y="507568"/>
                  <a:pt x="3476854" y="507568"/>
                </a:cubicBezTo>
                <a:close/>
                <a:moveTo>
                  <a:pt x="3016139" y="507568"/>
                </a:moveTo>
                <a:cubicBezTo>
                  <a:pt x="3084157" y="507568"/>
                  <a:pt x="3106007" y="529066"/>
                  <a:pt x="3106007" y="570300"/>
                </a:cubicBezTo>
                <a:lnTo>
                  <a:pt x="3106007" y="689772"/>
                </a:lnTo>
                <a:lnTo>
                  <a:pt x="3031293" y="689772"/>
                </a:lnTo>
                <a:lnTo>
                  <a:pt x="3029179" y="672856"/>
                </a:lnTo>
                <a:cubicBezTo>
                  <a:pt x="3016844" y="689067"/>
                  <a:pt x="2998165" y="695059"/>
                  <a:pt x="2978782" y="695059"/>
                </a:cubicBezTo>
                <a:cubicBezTo>
                  <a:pt x="2942835" y="695059"/>
                  <a:pt x="2917460" y="676028"/>
                  <a:pt x="2917460" y="641138"/>
                </a:cubicBezTo>
                <a:cubicBezTo>
                  <a:pt x="2917460" y="597437"/>
                  <a:pt x="2952702" y="579463"/>
                  <a:pt x="3018959" y="579463"/>
                </a:cubicBezTo>
                <a:lnTo>
                  <a:pt x="3029179" y="579463"/>
                </a:lnTo>
                <a:lnTo>
                  <a:pt x="3029179" y="561137"/>
                </a:lnTo>
                <a:cubicBezTo>
                  <a:pt x="3029179" y="552326"/>
                  <a:pt x="3024597" y="547040"/>
                  <a:pt x="3012615" y="547040"/>
                </a:cubicBezTo>
                <a:cubicBezTo>
                  <a:pt x="3002042" y="547040"/>
                  <a:pt x="2996403" y="550564"/>
                  <a:pt x="2995346" y="565366"/>
                </a:cubicBezTo>
                <a:lnTo>
                  <a:pt x="2924861" y="565366"/>
                </a:lnTo>
                <a:cubicBezTo>
                  <a:pt x="2927680" y="517789"/>
                  <a:pt x="2971381" y="507568"/>
                  <a:pt x="3016139" y="507568"/>
                </a:cubicBezTo>
                <a:close/>
                <a:moveTo>
                  <a:pt x="2562454" y="507568"/>
                </a:moveTo>
                <a:cubicBezTo>
                  <a:pt x="2634349" y="507568"/>
                  <a:pt x="2670648" y="545278"/>
                  <a:pt x="2670648" y="601313"/>
                </a:cubicBezTo>
                <a:cubicBezTo>
                  <a:pt x="2670648" y="657349"/>
                  <a:pt x="2634349" y="695059"/>
                  <a:pt x="2562454" y="695059"/>
                </a:cubicBezTo>
                <a:cubicBezTo>
                  <a:pt x="2490559" y="695059"/>
                  <a:pt x="2454259" y="657349"/>
                  <a:pt x="2454259" y="601313"/>
                </a:cubicBezTo>
                <a:cubicBezTo>
                  <a:pt x="2454259" y="545278"/>
                  <a:pt x="2490559" y="507568"/>
                  <a:pt x="2562454" y="507568"/>
                </a:cubicBezTo>
                <a:close/>
                <a:moveTo>
                  <a:pt x="1961283" y="507568"/>
                </a:moveTo>
                <a:cubicBezTo>
                  <a:pt x="1996878" y="507568"/>
                  <a:pt x="2022605" y="525190"/>
                  <a:pt x="2022605" y="572062"/>
                </a:cubicBezTo>
                <a:lnTo>
                  <a:pt x="2022605" y="689772"/>
                </a:lnTo>
                <a:lnTo>
                  <a:pt x="1937319" y="689772"/>
                </a:lnTo>
                <a:lnTo>
                  <a:pt x="1937319" y="580168"/>
                </a:lnTo>
                <a:cubicBezTo>
                  <a:pt x="1937319" y="567128"/>
                  <a:pt x="1932032" y="559727"/>
                  <a:pt x="1921812" y="559727"/>
                </a:cubicBezTo>
                <a:cubicBezTo>
                  <a:pt x="1912296" y="559727"/>
                  <a:pt x="1904895" y="565366"/>
                  <a:pt x="1904895" y="579463"/>
                </a:cubicBezTo>
                <a:lnTo>
                  <a:pt x="1904895" y="689772"/>
                </a:lnTo>
                <a:lnTo>
                  <a:pt x="1819609" y="689772"/>
                </a:lnTo>
                <a:lnTo>
                  <a:pt x="1819609" y="512855"/>
                </a:lnTo>
                <a:lnTo>
                  <a:pt x="1902781" y="512855"/>
                </a:lnTo>
                <a:lnTo>
                  <a:pt x="1904895" y="539639"/>
                </a:lnTo>
                <a:lnTo>
                  <a:pt x="1905600" y="539639"/>
                </a:lnTo>
                <a:cubicBezTo>
                  <a:pt x="1920050" y="514265"/>
                  <a:pt x="1941195" y="507568"/>
                  <a:pt x="1961283" y="507568"/>
                </a:cubicBezTo>
                <a:close/>
                <a:moveTo>
                  <a:pt x="1686154" y="507568"/>
                </a:moveTo>
                <a:cubicBezTo>
                  <a:pt x="1758049" y="507568"/>
                  <a:pt x="1794348" y="545278"/>
                  <a:pt x="1794348" y="601313"/>
                </a:cubicBezTo>
                <a:cubicBezTo>
                  <a:pt x="1794348" y="657349"/>
                  <a:pt x="1758049" y="695059"/>
                  <a:pt x="1686154" y="695059"/>
                </a:cubicBezTo>
                <a:cubicBezTo>
                  <a:pt x="1614259" y="695059"/>
                  <a:pt x="1577959" y="657349"/>
                  <a:pt x="1577959" y="601313"/>
                </a:cubicBezTo>
                <a:cubicBezTo>
                  <a:pt x="1577959" y="545278"/>
                  <a:pt x="1614259" y="507568"/>
                  <a:pt x="1686154" y="507568"/>
                </a:cubicBezTo>
                <a:close/>
                <a:moveTo>
                  <a:pt x="1227858" y="507568"/>
                </a:moveTo>
                <a:cubicBezTo>
                  <a:pt x="1263453" y="507568"/>
                  <a:pt x="1289180" y="525190"/>
                  <a:pt x="1289180" y="572062"/>
                </a:cubicBezTo>
                <a:lnTo>
                  <a:pt x="1289180" y="689772"/>
                </a:lnTo>
                <a:lnTo>
                  <a:pt x="1203894" y="689772"/>
                </a:lnTo>
                <a:lnTo>
                  <a:pt x="1203894" y="580168"/>
                </a:lnTo>
                <a:cubicBezTo>
                  <a:pt x="1203894" y="567128"/>
                  <a:pt x="1198607" y="559727"/>
                  <a:pt x="1188387" y="559727"/>
                </a:cubicBezTo>
                <a:cubicBezTo>
                  <a:pt x="1178871" y="559727"/>
                  <a:pt x="1171470" y="565366"/>
                  <a:pt x="1171470" y="579463"/>
                </a:cubicBezTo>
                <a:lnTo>
                  <a:pt x="1171470" y="689772"/>
                </a:lnTo>
                <a:lnTo>
                  <a:pt x="1086183" y="689772"/>
                </a:lnTo>
                <a:lnTo>
                  <a:pt x="1086183" y="512855"/>
                </a:lnTo>
                <a:lnTo>
                  <a:pt x="1169356" y="512855"/>
                </a:lnTo>
                <a:lnTo>
                  <a:pt x="1171470" y="539639"/>
                </a:lnTo>
                <a:lnTo>
                  <a:pt x="1172175" y="539639"/>
                </a:lnTo>
                <a:cubicBezTo>
                  <a:pt x="1186625" y="514265"/>
                  <a:pt x="1207770" y="507568"/>
                  <a:pt x="1227858" y="507568"/>
                </a:cubicBezTo>
                <a:close/>
                <a:moveTo>
                  <a:pt x="968254" y="507568"/>
                </a:moveTo>
                <a:cubicBezTo>
                  <a:pt x="1035215" y="507568"/>
                  <a:pt x="1067286" y="541754"/>
                  <a:pt x="1067286" y="604838"/>
                </a:cubicBezTo>
                <a:lnTo>
                  <a:pt x="1067286" y="616820"/>
                </a:lnTo>
                <a:lnTo>
                  <a:pt x="945347" y="616820"/>
                </a:lnTo>
                <a:lnTo>
                  <a:pt x="945347" y="622107"/>
                </a:lnTo>
                <a:cubicBezTo>
                  <a:pt x="945347" y="642547"/>
                  <a:pt x="952395" y="651358"/>
                  <a:pt x="969312" y="651358"/>
                </a:cubicBezTo>
                <a:cubicBezTo>
                  <a:pt x="978827" y="651358"/>
                  <a:pt x="987990" y="645719"/>
                  <a:pt x="990457" y="633032"/>
                </a:cubicBezTo>
                <a:lnTo>
                  <a:pt x="1065171" y="633032"/>
                </a:lnTo>
                <a:cubicBezTo>
                  <a:pt x="1058828" y="673208"/>
                  <a:pt x="1028167" y="695059"/>
                  <a:pt x="961911" y="695059"/>
                </a:cubicBezTo>
                <a:cubicBezTo>
                  <a:pt x="910104" y="695059"/>
                  <a:pt x="863584" y="671799"/>
                  <a:pt x="863584" y="600256"/>
                </a:cubicBezTo>
                <a:cubicBezTo>
                  <a:pt x="863584" y="539287"/>
                  <a:pt x="904818" y="507568"/>
                  <a:pt x="968254" y="507568"/>
                </a:cubicBezTo>
                <a:close/>
                <a:moveTo>
                  <a:pt x="530105" y="507568"/>
                </a:moveTo>
                <a:cubicBezTo>
                  <a:pt x="597065" y="507568"/>
                  <a:pt x="629136" y="541754"/>
                  <a:pt x="629136" y="604838"/>
                </a:cubicBezTo>
                <a:lnTo>
                  <a:pt x="629136" y="616820"/>
                </a:lnTo>
                <a:lnTo>
                  <a:pt x="507197" y="616820"/>
                </a:lnTo>
                <a:lnTo>
                  <a:pt x="507197" y="622107"/>
                </a:lnTo>
                <a:cubicBezTo>
                  <a:pt x="507197" y="642547"/>
                  <a:pt x="514245" y="651358"/>
                  <a:pt x="531162" y="651358"/>
                </a:cubicBezTo>
                <a:cubicBezTo>
                  <a:pt x="540677" y="651358"/>
                  <a:pt x="549840" y="645719"/>
                  <a:pt x="552307" y="633032"/>
                </a:cubicBezTo>
                <a:lnTo>
                  <a:pt x="627022" y="633032"/>
                </a:lnTo>
                <a:cubicBezTo>
                  <a:pt x="620678" y="673208"/>
                  <a:pt x="590017" y="695059"/>
                  <a:pt x="523761" y="695059"/>
                </a:cubicBezTo>
                <a:cubicBezTo>
                  <a:pt x="471954" y="695059"/>
                  <a:pt x="425434" y="671799"/>
                  <a:pt x="425434" y="600256"/>
                </a:cubicBezTo>
                <a:cubicBezTo>
                  <a:pt x="425434" y="539287"/>
                  <a:pt x="466668" y="507568"/>
                  <a:pt x="530105" y="507568"/>
                </a:cubicBezTo>
                <a:close/>
                <a:moveTo>
                  <a:pt x="125463" y="493119"/>
                </a:moveTo>
                <a:lnTo>
                  <a:pt x="125463" y="546335"/>
                </a:lnTo>
                <a:lnTo>
                  <a:pt x="130398" y="546335"/>
                </a:lnTo>
                <a:cubicBezTo>
                  <a:pt x="156477" y="546335"/>
                  <a:pt x="166345" y="536820"/>
                  <a:pt x="166345" y="518846"/>
                </a:cubicBezTo>
                <a:cubicBezTo>
                  <a:pt x="166345" y="500872"/>
                  <a:pt x="157887" y="493119"/>
                  <a:pt x="136036" y="493119"/>
                </a:cubicBezTo>
                <a:close/>
                <a:moveTo>
                  <a:pt x="4069528" y="454705"/>
                </a:moveTo>
                <a:lnTo>
                  <a:pt x="4069528" y="512855"/>
                </a:lnTo>
                <a:lnTo>
                  <a:pt x="4107942" y="512855"/>
                </a:lnTo>
                <a:lnTo>
                  <a:pt x="4107942" y="565014"/>
                </a:lnTo>
                <a:lnTo>
                  <a:pt x="4069528" y="565014"/>
                </a:lnTo>
                <a:lnTo>
                  <a:pt x="4069528" y="619287"/>
                </a:lnTo>
                <a:cubicBezTo>
                  <a:pt x="4069528" y="632679"/>
                  <a:pt x="4073757" y="637261"/>
                  <a:pt x="4083978" y="637261"/>
                </a:cubicBezTo>
                <a:cubicBezTo>
                  <a:pt x="4089969" y="637261"/>
                  <a:pt x="4097017" y="637261"/>
                  <a:pt x="4104770" y="635146"/>
                </a:cubicBezTo>
                <a:lnTo>
                  <a:pt x="4104770" y="687305"/>
                </a:lnTo>
                <a:cubicBezTo>
                  <a:pt x="4085387" y="691534"/>
                  <a:pt x="4064946" y="695059"/>
                  <a:pt x="4048030" y="695059"/>
                </a:cubicBezTo>
                <a:cubicBezTo>
                  <a:pt x="4014902" y="695059"/>
                  <a:pt x="3984241" y="684838"/>
                  <a:pt x="3984241" y="645367"/>
                </a:cubicBezTo>
                <a:lnTo>
                  <a:pt x="3984241" y="565014"/>
                </a:lnTo>
                <a:lnTo>
                  <a:pt x="3961334" y="565014"/>
                </a:lnTo>
                <a:lnTo>
                  <a:pt x="3961334" y="512855"/>
                </a:lnTo>
                <a:lnTo>
                  <a:pt x="3984241" y="512855"/>
                </a:lnTo>
                <a:lnTo>
                  <a:pt x="3984241" y="484308"/>
                </a:lnTo>
                <a:close/>
                <a:moveTo>
                  <a:pt x="1412053" y="454705"/>
                </a:moveTo>
                <a:lnTo>
                  <a:pt x="1412053" y="512855"/>
                </a:lnTo>
                <a:lnTo>
                  <a:pt x="1450467" y="512855"/>
                </a:lnTo>
                <a:lnTo>
                  <a:pt x="1450467" y="565014"/>
                </a:lnTo>
                <a:lnTo>
                  <a:pt x="1412053" y="565014"/>
                </a:lnTo>
                <a:lnTo>
                  <a:pt x="1412053" y="619287"/>
                </a:lnTo>
                <a:cubicBezTo>
                  <a:pt x="1412053" y="632679"/>
                  <a:pt x="1416282" y="637261"/>
                  <a:pt x="1426502" y="637261"/>
                </a:cubicBezTo>
                <a:cubicBezTo>
                  <a:pt x="1432494" y="637261"/>
                  <a:pt x="1439542" y="637261"/>
                  <a:pt x="1447295" y="635146"/>
                </a:cubicBezTo>
                <a:lnTo>
                  <a:pt x="1447295" y="687305"/>
                </a:lnTo>
                <a:cubicBezTo>
                  <a:pt x="1427912" y="691534"/>
                  <a:pt x="1407471" y="695059"/>
                  <a:pt x="1390555" y="695059"/>
                </a:cubicBezTo>
                <a:cubicBezTo>
                  <a:pt x="1357427" y="695059"/>
                  <a:pt x="1326766" y="684838"/>
                  <a:pt x="1326766" y="645367"/>
                </a:cubicBezTo>
                <a:lnTo>
                  <a:pt x="1326766" y="565014"/>
                </a:lnTo>
                <a:lnTo>
                  <a:pt x="1303858" y="565014"/>
                </a:lnTo>
                <a:lnTo>
                  <a:pt x="1303858" y="512855"/>
                </a:lnTo>
                <a:lnTo>
                  <a:pt x="1326766" y="512855"/>
                </a:lnTo>
                <a:lnTo>
                  <a:pt x="1326766" y="484308"/>
                </a:lnTo>
                <a:close/>
                <a:moveTo>
                  <a:pt x="4124659" y="435321"/>
                </a:moveTo>
                <a:lnTo>
                  <a:pt x="4209946" y="435321"/>
                </a:lnTo>
                <a:lnTo>
                  <a:pt x="4209946" y="489595"/>
                </a:lnTo>
                <a:lnTo>
                  <a:pt x="4124659" y="489595"/>
                </a:lnTo>
                <a:close/>
                <a:moveTo>
                  <a:pt x="3136525" y="435321"/>
                </a:moveTo>
                <a:lnTo>
                  <a:pt x="3221812" y="435321"/>
                </a:lnTo>
                <a:lnTo>
                  <a:pt x="3221812" y="529066"/>
                </a:lnTo>
                <a:cubicBezTo>
                  <a:pt x="3235909" y="513207"/>
                  <a:pt x="3254588" y="507568"/>
                  <a:pt x="3274324" y="507568"/>
                </a:cubicBezTo>
                <a:cubicBezTo>
                  <a:pt x="3312738" y="507568"/>
                  <a:pt x="3346923" y="532238"/>
                  <a:pt x="3346923" y="599199"/>
                </a:cubicBezTo>
                <a:cubicBezTo>
                  <a:pt x="3346923" y="661931"/>
                  <a:pt x="3316262" y="695059"/>
                  <a:pt x="3273267" y="695059"/>
                </a:cubicBezTo>
                <a:cubicBezTo>
                  <a:pt x="3253883" y="695059"/>
                  <a:pt x="3233090" y="689420"/>
                  <a:pt x="3218288" y="669331"/>
                </a:cubicBezTo>
                <a:lnTo>
                  <a:pt x="3216878" y="689772"/>
                </a:lnTo>
                <a:lnTo>
                  <a:pt x="3136525" y="689772"/>
                </a:lnTo>
                <a:close/>
                <a:moveTo>
                  <a:pt x="2810208" y="435321"/>
                </a:moveTo>
                <a:lnTo>
                  <a:pt x="2895495" y="435321"/>
                </a:lnTo>
                <a:lnTo>
                  <a:pt x="2895495" y="689772"/>
                </a:lnTo>
                <a:lnTo>
                  <a:pt x="2810208" y="689772"/>
                </a:lnTo>
                <a:close/>
                <a:moveTo>
                  <a:pt x="2695908" y="435321"/>
                </a:moveTo>
                <a:lnTo>
                  <a:pt x="2781195" y="435321"/>
                </a:lnTo>
                <a:lnTo>
                  <a:pt x="2781195" y="689772"/>
                </a:lnTo>
                <a:lnTo>
                  <a:pt x="2695908" y="689772"/>
                </a:lnTo>
                <a:close/>
                <a:moveTo>
                  <a:pt x="1467184" y="435321"/>
                </a:moveTo>
                <a:lnTo>
                  <a:pt x="1552470" y="435321"/>
                </a:lnTo>
                <a:lnTo>
                  <a:pt x="1552470" y="489595"/>
                </a:lnTo>
                <a:lnTo>
                  <a:pt x="1467184" y="489595"/>
                </a:lnTo>
                <a:close/>
                <a:moveTo>
                  <a:pt x="24670" y="435321"/>
                </a:moveTo>
                <a:lnTo>
                  <a:pt x="172688" y="435321"/>
                </a:lnTo>
                <a:cubicBezTo>
                  <a:pt x="234011" y="435321"/>
                  <a:pt x="262909" y="470916"/>
                  <a:pt x="262909" y="518846"/>
                </a:cubicBezTo>
                <a:cubicBezTo>
                  <a:pt x="262909" y="569595"/>
                  <a:pt x="229781" y="604133"/>
                  <a:pt x="158592" y="604133"/>
                </a:cubicBezTo>
                <a:lnTo>
                  <a:pt x="125463" y="604133"/>
                </a:lnTo>
                <a:lnTo>
                  <a:pt x="125463" y="689772"/>
                </a:lnTo>
                <a:lnTo>
                  <a:pt x="24670" y="689772"/>
                </a:lnTo>
                <a:close/>
                <a:moveTo>
                  <a:pt x="2317957" y="428625"/>
                </a:moveTo>
                <a:cubicBezTo>
                  <a:pt x="2382098" y="428625"/>
                  <a:pt x="2436371" y="454705"/>
                  <a:pt x="2436724" y="529419"/>
                </a:cubicBezTo>
                <a:lnTo>
                  <a:pt x="2344389" y="529419"/>
                </a:lnTo>
                <a:cubicBezTo>
                  <a:pt x="2342979" y="500520"/>
                  <a:pt x="2332406" y="494881"/>
                  <a:pt x="2320071" y="494881"/>
                </a:cubicBezTo>
                <a:cubicBezTo>
                  <a:pt x="2293992" y="494881"/>
                  <a:pt x="2291525" y="521665"/>
                  <a:pt x="2291525" y="562547"/>
                </a:cubicBezTo>
                <a:cubicBezTo>
                  <a:pt x="2291525" y="601313"/>
                  <a:pt x="2293639" y="630212"/>
                  <a:pt x="2319014" y="630212"/>
                </a:cubicBezTo>
                <a:cubicBezTo>
                  <a:pt x="2332054" y="630212"/>
                  <a:pt x="2340864" y="622459"/>
                  <a:pt x="2342274" y="595675"/>
                </a:cubicBezTo>
                <a:lnTo>
                  <a:pt x="2436724" y="595675"/>
                </a:lnTo>
                <a:cubicBezTo>
                  <a:pt x="2436724" y="665807"/>
                  <a:pt x="2380688" y="696468"/>
                  <a:pt x="2317604" y="696468"/>
                </a:cubicBezTo>
                <a:cubicBezTo>
                  <a:pt x="2228441" y="696468"/>
                  <a:pt x="2187207" y="642195"/>
                  <a:pt x="2187207" y="561489"/>
                </a:cubicBezTo>
                <a:cubicBezTo>
                  <a:pt x="2184740" y="482194"/>
                  <a:pt x="2231965" y="428625"/>
                  <a:pt x="2317957" y="428625"/>
                </a:cubicBezTo>
                <a:close/>
                <a:moveTo>
                  <a:pt x="3027074" y="183966"/>
                </a:moveTo>
                <a:cubicBezTo>
                  <a:pt x="3004519" y="183966"/>
                  <a:pt x="2999585" y="194539"/>
                  <a:pt x="2999585" y="204407"/>
                </a:cubicBezTo>
                <a:cubicBezTo>
                  <a:pt x="2999585" y="215684"/>
                  <a:pt x="3006281" y="222733"/>
                  <a:pt x="3019320" y="222733"/>
                </a:cubicBezTo>
                <a:cubicBezTo>
                  <a:pt x="3034122" y="222733"/>
                  <a:pt x="3038704" y="213217"/>
                  <a:pt x="3038704" y="198768"/>
                </a:cubicBezTo>
                <a:lnTo>
                  <a:pt x="3038704" y="183966"/>
                </a:lnTo>
                <a:close/>
                <a:moveTo>
                  <a:pt x="1619479" y="126873"/>
                </a:moveTo>
                <a:cubicBezTo>
                  <a:pt x="1605734" y="126873"/>
                  <a:pt x="1599391" y="137446"/>
                  <a:pt x="1599391" y="172688"/>
                </a:cubicBezTo>
                <a:cubicBezTo>
                  <a:pt x="1599391" y="207931"/>
                  <a:pt x="1605734" y="218504"/>
                  <a:pt x="1619479" y="218504"/>
                </a:cubicBezTo>
                <a:cubicBezTo>
                  <a:pt x="1633223" y="218504"/>
                  <a:pt x="1639567" y="207931"/>
                  <a:pt x="1639567" y="172688"/>
                </a:cubicBezTo>
                <a:cubicBezTo>
                  <a:pt x="1639567" y="137446"/>
                  <a:pt x="1633223" y="126873"/>
                  <a:pt x="1619479" y="126873"/>
                </a:cubicBezTo>
                <a:close/>
                <a:moveTo>
                  <a:pt x="3692405" y="122644"/>
                </a:moveTo>
                <a:cubicBezTo>
                  <a:pt x="3678660" y="122644"/>
                  <a:pt x="3669497" y="131455"/>
                  <a:pt x="3669497" y="148371"/>
                </a:cubicBezTo>
                <a:lnTo>
                  <a:pt x="3669497" y="150838"/>
                </a:lnTo>
                <a:lnTo>
                  <a:pt x="3714607" y="150838"/>
                </a:lnTo>
                <a:lnTo>
                  <a:pt x="3714607" y="148371"/>
                </a:lnTo>
                <a:cubicBezTo>
                  <a:pt x="3714607" y="131455"/>
                  <a:pt x="3705797" y="122644"/>
                  <a:pt x="3692405" y="122644"/>
                </a:cubicBezTo>
                <a:close/>
                <a:moveTo>
                  <a:pt x="2196979" y="122644"/>
                </a:moveTo>
                <a:cubicBezTo>
                  <a:pt x="2183235" y="122644"/>
                  <a:pt x="2174072" y="131455"/>
                  <a:pt x="2174072" y="148371"/>
                </a:cubicBezTo>
                <a:lnTo>
                  <a:pt x="2174072" y="150838"/>
                </a:lnTo>
                <a:lnTo>
                  <a:pt x="2219182" y="150838"/>
                </a:lnTo>
                <a:lnTo>
                  <a:pt x="2219182" y="148371"/>
                </a:lnTo>
                <a:cubicBezTo>
                  <a:pt x="2219182" y="131455"/>
                  <a:pt x="2210372" y="122644"/>
                  <a:pt x="2196979" y="122644"/>
                </a:cubicBezTo>
                <a:close/>
                <a:moveTo>
                  <a:pt x="768230" y="122644"/>
                </a:moveTo>
                <a:cubicBezTo>
                  <a:pt x="754485" y="122644"/>
                  <a:pt x="745322" y="131455"/>
                  <a:pt x="745322" y="148371"/>
                </a:cubicBezTo>
                <a:lnTo>
                  <a:pt x="745322" y="150838"/>
                </a:lnTo>
                <a:lnTo>
                  <a:pt x="790433" y="150838"/>
                </a:lnTo>
                <a:lnTo>
                  <a:pt x="790433" y="148371"/>
                </a:lnTo>
                <a:cubicBezTo>
                  <a:pt x="790433" y="131455"/>
                  <a:pt x="781622" y="122644"/>
                  <a:pt x="768230" y="122644"/>
                </a:cubicBezTo>
                <a:close/>
                <a:moveTo>
                  <a:pt x="3930511" y="82115"/>
                </a:moveTo>
                <a:cubicBezTo>
                  <a:pt x="3937559" y="82115"/>
                  <a:pt x="3944960" y="82820"/>
                  <a:pt x="3953066" y="87049"/>
                </a:cubicBezTo>
                <a:lnTo>
                  <a:pt x="3953066" y="151191"/>
                </a:lnTo>
                <a:cubicBezTo>
                  <a:pt x="3943198" y="148724"/>
                  <a:pt x="3932625" y="146257"/>
                  <a:pt x="3917471" y="146257"/>
                </a:cubicBezTo>
                <a:cubicBezTo>
                  <a:pt x="3901260" y="146257"/>
                  <a:pt x="3895621" y="157182"/>
                  <a:pt x="3895621" y="168459"/>
                </a:cubicBezTo>
                <a:lnTo>
                  <a:pt x="3895621" y="261147"/>
                </a:lnTo>
                <a:lnTo>
                  <a:pt x="3810334" y="261147"/>
                </a:lnTo>
                <a:lnTo>
                  <a:pt x="3810334" y="84230"/>
                </a:lnTo>
                <a:lnTo>
                  <a:pt x="3893506" y="84230"/>
                </a:lnTo>
                <a:lnTo>
                  <a:pt x="3895621" y="103613"/>
                </a:lnTo>
                <a:cubicBezTo>
                  <a:pt x="3907956" y="87754"/>
                  <a:pt x="3919586" y="82115"/>
                  <a:pt x="3930511" y="82115"/>
                </a:cubicBezTo>
                <a:close/>
                <a:moveTo>
                  <a:pt x="634860" y="82115"/>
                </a:moveTo>
                <a:cubicBezTo>
                  <a:pt x="641909" y="82115"/>
                  <a:pt x="649310" y="82820"/>
                  <a:pt x="657416" y="87049"/>
                </a:cubicBezTo>
                <a:lnTo>
                  <a:pt x="657416" y="151191"/>
                </a:lnTo>
                <a:cubicBezTo>
                  <a:pt x="647548" y="148724"/>
                  <a:pt x="636975" y="146257"/>
                  <a:pt x="621821" y="146257"/>
                </a:cubicBezTo>
                <a:cubicBezTo>
                  <a:pt x="605609" y="146257"/>
                  <a:pt x="599971" y="157182"/>
                  <a:pt x="599971" y="168459"/>
                </a:cubicBezTo>
                <a:lnTo>
                  <a:pt x="599971" y="261147"/>
                </a:lnTo>
                <a:lnTo>
                  <a:pt x="514684" y="261147"/>
                </a:lnTo>
                <a:lnTo>
                  <a:pt x="514684" y="84230"/>
                </a:lnTo>
                <a:lnTo>
                  <a:pt x="597856" y="84230"/>
                </a:lnTo>
                <a:lnTo>
                  <a:pt x="599971" y="103613"/>
                </a:lnTo>
                <a:cubicBezTo>
                  <a:pt x="612305" y="87754"/>
                  <a:pt x="623935" y="82115"/>
                  <a:pt x="634860" y="82115"/>
                </a:cubicBezTo>
                <a:close/>
                <a:moveTo>
                  <a:pt x="3692405" y="78943"/>
                </a:moveTo>
                <a:cubicBezTo>
                  <a:pt x="3759365" y="78943"/>
                  <a:pt x="3791436" y="113129"/>
                  <a:pt x="3791436" y="176213"/>
                </a:cubicBezTo>
                <a:lnTo>
                  <a:pt x="3791436" y="188195"/>
                </a:lnTo>
                <a:lnTo>
                  <a:pt x="3669497" y="188195"/>
                </a:lnTo>
                <a:lnTo>
                  <a:pt x="3669497" y="193482"/>
                </a:lnTo>
                <a:cubicBezTo>
                  <a:pt x="3669497" y="213922"/>
                  <a:pt x="3676546" y="222733"/>
                  <a:pt x="3693462" y="222733"/>
                </a:cubicBezTo>
                <a:cubicBezTo>
                  <a:pt x="3702978" y="222733"/>
                  <a:pt x="3712141" y="217094"/>
                  <a:pt x="3714607" y="204407"/>
                </a:cubicBezTo>
                <a:lnTo>
                  <a:pt x="3789322" y="204407"/>
                </a:lnTo>
                <a:cubicBezTo>
                  <a:pt x="3782978" y="244583"/>
                  <a:pt x="3752317" y="266434"/>
                  <a:pt x="3686061" y="266434"/>
                </a:cubicBezTo>
                <a:cubicBezTo>
                  <a:pt x="3634255" y="266434"/>
                  <a:pt x="3587735" y="243173"/>
                  <a:pt x="3587735" y="171631"/>
                </a:cubicBezTo>
                <a:cubicBezTo>
                  <a:pt x="3587735" y="110662"/>
                  <a:pt x="3628968" y="78943"/>
                  <a:pt x="3692405" y="78943"/>
                </a:cubicBezTo>
                <a:close/>
                <a:moveTo>
                  <a:pt x="3472625" y="78943"/>
                </a:moveTo>
                <a:cubicBezTo>
                  <a:pt x="3541348" y="78943"/>
                  <a:pt x="3569894" y="108900"/>
                  <a:pt x="3572361" y="156829"/>
                </a:cubicBezTo>
                <a:lnTo>
                  <a:pt x="3493418" y="156829"/>
                </a:lnTo>
                <a:cubicBezTo>
                  <a:pt x="3492713" y="134627"/>
                  <a:pt x="3489893" y="122644"/>
                  <a:pt x="3475092" y="122644"/>
                </a:cubicBezTo>
                <a:cubicBezTo>
                  <a:pt x="3460995" y="122644"/>
                  <a:pt x="3453946" y="130045"/>
                  <a:pt x="3453946" y="175155"/>
                </a:cubicBezTo>
                <a:cubicBezTo>
                  <a:pt x="3453946" y="216389"/>
                  <a:pt x="3460995" y="222733"/>
                  <a:pt x="3474035" y="222733"/>
                </a:cubicBezTo>
                <a:cubicBezTo>
                  <a:pt x="3487779" y="222733"/>
                  <a:pt x="3491656" y="212512"/>
                  <a:pt x="3493418" y="189605"/>
                </a:cubicBezTo>
                <a:lnTo>
                  <a:pt x="3572361" y="189605"/>
                </a:lnTo>
                <a:cubicBezTo>
                  <a:pt x="3571304" y="238944"/>
                  <a:pt x="3540643" y="266434"/>
                  <a:pt x="3470510" y="266434"/>
                </a:cubicBezTo>
                <a:cubicBezTo>
                  <a:pt x="3415179" y="266434"/>
                  <a:pt x="3368659" y="243173"/>
                  <a:pt x="3368659" y="171631"/>
                </a:cubicBezTo>
                <a:cubicBezTo>
                  <a:pt x="3368659" y="110662"/>
                  <a:pt x="3409893" y="78943"/>
                  <a:pt x="3472625" y="78943"/>
                </a:cubicBezTo>
                <a:close/>
                <a:moveTo>
                  <a:pt x="3285259" y="78943"/>
                </a:moveTo>
                <a:cubicBezTo>
                  <a:pt x="3320853" y="78943"/>
                  <a:pt x="3346580" y="96565"/>
                  <a:pt x="3346580" y="143437"/>
                </a:cubicBezTo>
                <a:lnTo>
                  <a:pt x="3346580" y="261147"/>
                </a:lnTo>
                <a:lnTo>
                  <a:pt x="3261294" y="261147"/>
                </a:lnTo>
                <a:lnTo>
                  <a:pt x="3261294" y="151543"/>
                </a:lnTo>
                <a:cubicBezTo>
                  <a:pt x="3261294" y="138503"/>
                  <a:pt x="3256007" y="131102"/>
                  <a:pt x="3245787" y="131102"/>
                </a:cubicBezTo>
                <a:cubicBezTo>
                  <a:pt x="3236271" y="131102"/>
                  <a:pt x="3228870" y="136741"/>
                  <a:pt x="3228870" y="150838"/>
                </a:cubicBezTo>
                <a:lnTo>
                  <a:pt x="3228870" y="261147"/>
                </a:lnTo>
                <a:lnTo>
                  <a:pt x="3143584" y="261147"/>
                </a:lnTo>
                <a:lnTo>
                  <a:pt x="3143584" y="84230"/>
                </a:lnTo>
                <a:lnTo>
                  <a:pt x="3226756" y="84230"/>
                </a:lnTo>
                <a:lnTo>
                  <a:pt x="3228870" y="111014"/>
                </a:lnTo>
                <a:lnTo>
                  <a:pt x="3229575" y="111014"/>
                </a:lnTo>
                <a:cubicBezTo>
                  <a:pt x="3244025" y="85639"/>
                  <a:pt x="3265170" y="78943"/>
                  <a:pt x="3285259" y="78943"/>
                </a:cubicBezTo>
                <a:close/>
                <a:moveTo>
                  <a:pt x="3025664" y="78943"/>
                </a:moveTo>
                <a:cubicBezTo>
                  <a:pt x="3093682" y="78943"/>
                  <a:pt x="3115533" y="100441"/>
                  <a:pt x="3115533" y="141675"/>
                </a:cubicBezTo>
                <a:lnTo>
                  <a:pt x="3115533" y="261147"/>
                </a:lnTo>
                <a:lnTo>
                  <a:pt x="3040818" y="261147"/>
                </a:lnTo>
                <a:lnTo>
                  <a:pt x="3038704" y="244231"/>
                </a:lnTo>
                <a:cubicBezTo>
                  <a:pt x="3026369" y="260442"/>
                  <a:pt x="3007690" y="266434"/>
                  <a:pt x="2988307" y="266434"/>
                </a:cubicBezTo>
                <a:cubicBezTo>
                  <a:pt x="2952360" y="266434"/>
                  <a:pt x="2926985" y="247403"/>
                  <a:pt x="2926985" y="212512"/>
                </a:cubicBezTo>
                <a:cubicBezTo>
                  <a:pt x="2926985" y="168812"/>
                  <a:pt x="2962228" y="150838"/>
                  <a:pt x="3028484" y="150838"/>
                </a:cubicBezTo>
                <a:lnTo>
                  <a:pt x="3038704" y="150838"/>
                </a:lnTo>
                <a:lnTo>
                  <a:pt x="3038704" y="132512"/>
                </a:lnTo>
                <a:cubicBezTo>
                  <a:pt x="3038704" y="123701"/>
                  <a:pt x="3034122" y="118415"/>
                  <a:pt x="3022140" y="118415"/>
                </a:cubicBezTo>
                <a:cubicBezTo>
                  <a:pt x="3011567" y="118415"/>
                  <a:pt x="3005928" y="121939"/>
                  <a:pt x="3004871" y="136741"/>
                </a:cubicBezTo>
                <a:lnTo>
                  <a:pt x="2934386" y="136741"/>
                </a:lnTo>
                <a:cubicBezTo>
                  <a:pt x="2937205" y="89164"/>
                  <a:pt x="2980906" y="78943"/>
                  <a:pt x="3025664" y="78943"/>
                </a:cubicBezTo>
                <a:close/>
                <a:moveTo>
                  <a:pt x="2402662" y="78943"/>
                </a:moveTo>
                <a:cubicBezTo>
                  <a:pt x="2457288" y="78943"/>
                  <a:pt x="2494998" y="92336"/>
                  <a:pt x="2496408" y="138856"/>
                </a:cubicBezTo>
                <a:lnTo>
                  <a:pt x="2423808" y="138856"/>
                </a:lnTo>
                <a:cubicBezTo>
                  <a:pt x="2423808" y="130045"/>
                  <a:pt x="2422398" y="125111"/>
                  <a:pt x="2419579" y="122292"/>
                </a:cubicBezTo>
                <a:cubicBezTo>
                  <a:pt x="2416759" y="119472"/>
                  <a:pt x="2412530" y="118415"/>
                  <a:pt x="2406892" y="118415"/>
                </a:cubicBezTo>
                <a:cubicBezTo>
                  <a:pt x="2392794" y="118415"/>
                  <a:pt x="2388565" y="123701"/>
                  <a:pt x="2388565" y="131455"/>
                </a:cubicBezTo>
                <a:cubicBezTo>
                  <a:pt x="2388565" y="139208"/>
                  <a:pt x="2392090" y="143085"/>
                  <a:pt x="2414645" y="146257"/>
                </a:cubicBezTo>
                <a:cubicBezTo>
                  <a:pt x="2483368" y="155772"/>
                  <a:pt x="2501694" y="169164"/>
                  <a:pt x="2501694" y="203702"/>
                </a:cubicBezTo>
                <a:cubicBezTo>
                  <a:pt x="2501694" y="242116"/>
                  <a:pt x="2475262" y="266434"/>
                  <a:pt x="2404777" y="266434"/>
                </a:cubicBezTo>
                <a:cubicBezTo>
                  <a:pt x="2347332" y="266434"/>
                  <a:pt x="2312089" y="249517"/>
                  <a:pt x="2311384" y="202292"/>
                </a:cubicBezTo>
                <a:lnTo>
                  <a:pt x="2388213" y="202292"/>
                </a:lnTo>
                <a:cubicBezTo>
                  <a:pt x="2388565" y="212160"/>
                  <a:pt x="2390327" y="218151"/>
                  <a:pt x="2393499" y="221676"/>
                </a:cubicBezTo>
                <a:cubicBezTo>
                  <a:pt x="2397024" y="225552"/>
                  <a:pt x="2401605" y="226962"/>
                  <a:pt x="2407596" y="226962"/>
                </a:cubicBezTo>
                <a:cubicBezTo>
                  <a:pt x="2420988" y="226962"/>
                  <a:pt x="2424865" y="220266"/>
                  <a:pt x="2424865" y="211808"/>
                </a:cubicBezTo>
                <a:cubicBezTo>
                  <a:pt x="2424865" y="206521"/>
                  <a:pt x="2422750" y="200882"/>
                  <a:pt x="2411825" y="198768"/>
                </a:cubicBezTo>
                <a:cubicBezTo>
                  <a:pt x="2406539" y="197711"/>
                  <a:pt x="2399843" y="196301"/>
                  <a:pt x="2374116" y="191367"/>
                </a:cubicBezTo>
                <a:cubicBezTo>
                  <a:pt x="2330768" y="182909"/>
                  <a:pt x="2313851" y="170574"/>
                  <a:pt x="2313851" y="138151"/>
                </a:cubicBezTo>
                <a:cubicBezTo>
                  <a:pt x="2313851" y="105728"/>
                  <a:pt x="2339578" y="78943"/>
                  <a:pt x="2402662" y="78943"/>
                </a:cubicBezTo>
                <a:close/>
                <a:moveTo>
                  <a:pt x="2196979" y="78943"/>
                </a:moveTo>
                <a:cubicBezTo>
                  <a:pt x="2263940" y="78943"/>
                  <a:pt x="2296011" y="113129"/>
                  <a:pt x="2296011" y="176213"/>
                </a:cubicBezTo>
                <a:lnTo>
                  <a:pt x="2296011" y="188195"/>
                </a:lnTo>
                <a:lnTo>
                  <a:pt x="2174072" y="188195"/>
                </a:lnTo>
                <a:lnTo>
                  <a:pt x="2174072" y="193482"/>
                </a:lnTo>
                <a:cubicBezTo>
                  <a:pt x="2174072" y="213922"/>
                  <a:pt x="2181120" y="222733"/>
                  <a:pt x="2198037" y="222733"/>
                </a:cubicBezTo>
                <a:cubicBezTo>
                  <a:pt x="2207552" y="222733"/>
                  <a:pt x="2216715" y="217094"/>
                  <a:pt x="2219182" y="204407"/>
                </a:cubicBezTo>
                <a:lnTo>
                  <a:pt x="2293896" y="204407"/>
                </a:lnTo>
                <a:cubicBezTo>
                  <a:pt x="2287553" y="244583"/>
                  <a:pt x="2256892" y="266434"/>
                  <a:pt x="2190636" y="266434"/>
                </a:cubicBezTo>
                <a:cubicBezTo>
                  <a:pt x="2138829" y="266434"/>
                  <a:pt x="2092309" y="243173"/>
                  <a:pt x="2092309" y="171631"/>
                </a:cubicBezTo>
                <a:cubicBezTo>
                  <a:pt x="2092309" y="110662"/>
                  <a:pt x="2133543" y="78943"/>
                  <a:pt x="2196979" y="78943"/>
                </a:cubicBezTo>
                <a:close/>
                <a:moveTo>
                  <a:pt x="1896371" y="78943"/>
                </a:moveTo>
                <a:cubicBezTo>
                  <a:pt x="1923507" y="78943"/>
                  <a:pt x="1943243" y="89164"/>
                  <a:pt x="1954168" y="111014"/>
                </a:cubicBezTo>
                <a:cubicBezTo>
                  <a:pt x="1968618" y="85639"/>
                  <a:pt x="1989763" y="78943"/>
                  <a:pt x="2009851" y="78943"/>
                </a:cubicBezTo>
                <a:cubicBezTo>
                  <a:pt x="2045446" y="78943"/>
                  <a:pt x="2071173" y="96565"/>
                  <a:pt x="2071173" y="143437"/>
                </a:cubicBezTo>
                <a:lnTo>
                  <a:pt x="2071173" y="261147"/>
                </a:lnTo>
                <a:lnTo>
                  <a:pt x="1985886" y="261147"/>
                </a:lnTo>
                <a:lnTo>
                  <a:pt x="1985886" y="150133"/>
                </a:lnTo>
                <a:cubicBezTo>
                  <a:pt x="1985886" y="137798"/>
                  <a:pt x="1979190" y="131102"/>
                  <a:pt x="1971085" y="131102"/>
                </a:cubicBezTo>
                <a:cubicBezTo>
                  <a:pt x="1962979" y="131102"/>
                  <a:pt x="1955578" y="136741"/>
                  <a:pt x="1955578" y="150838"/>
                </a:cubicBezTo>
                <a:lnTo>
                  <a:pt x="1955578" y="261147"/>
                </a:lnTo>
                <a:lnTo>
                  <a:pt x="1870291" y="261147"/>
                </a:lnTo>
                <a:lnTo>
                  <a:pt x="1870291" y="150133"/>
                </a:lnTo>
                <a:cubicBezTo>
                  <a:pt x="1870291" y="137798"/>
                  <a:pt x="1863595" y="131102"/>
                  <a:pt x="1855489" y="131102"/>
                </a:cubicBezTo>
                <a:cubicBezTo>
                  <a:pt x="1847384" y="131102"/>
                  <a:pt x="1839983" y="136741"/>
                  <a:pt x="1839983" y="150838"/>
                </a:cubicBezTo>
                <a:lnTo>
                  <a:pt x="1839983" y="261147"/>
                </a:lnTo>
                <a:lnTo>
                  <a:pt x="1754696" y="261147"/>
                </a:lnTo>
                <a:lnTo>
                  <a:pt x="1754696" y="84230"/>
                </a:lnTo>
                <a:lnTo>
                  <a:pt x="1837868" y="84230"/>
                </a:lnTo>
                <a:lnTo>
                  <a:pt x="1839983" y="111014"/>
                </a:lnTo>
                <a:lnTo>
                  <a:pt x="1840687" y="111014"/>
                </a:lnTo>
                <a:cubicBezTo>
                  <a:pt x="1855137" y="85639"/>
                  <a:pt x="1876282" y="78943"/>
                  <a:pt x="1896371" y="78943"/>
                </a:cubicBezTo>
                <a:close/>
                <a:moveTo>
                  <a:pt x="1619479" y="78943"/>
                </a:moveTo>
                <a:cubicBezTo>
                  <a:pt x="1691374" y="78943"/>
                  <a:pt x="1727673" y="116653"/>
                  <a:pt x="1727673" y="172688"/>
                </a:cubicBezTo>
                <a:cubicBezTo>
                  <a:pt x="1727673" y="228724"/>
                  <a:pt x="1691374" y="266434"/>
                  <a:pt x="1619479" y="266434"/>
                </a:cubicBezTo>
                <a:cubicBezTo>
                  <a:pt x="1547584" y="266434"/>
                  <a:pt x="1511284" y="228724"/>
                  <a:pt x="1511284" y="172688"/>
                </a:cubicBezTo>
                <a:cubicBezTo>
                  <a:pt x="1511284" y="116653"/>
                  <a:pt x="1547584" y="78943"/>
                  <a:pt x="1619479" y="78943"/>
                </a:cubicBezTo>
                <a:close/>
                <a:moveTo>
                  <a:pt x="973912" y="78943"/>
                </a:moveTo>
                <a:cubicBezTo>
                  <a:pt x="1028538" y="78943"/>
                  <a:pt x="1066248" y="92336"/>
                  <a:pt x="1067657" y="138856"/>
                </a:cubicBezTo>
                <a:lnTo>
                  <a:pt x="995058" y="138856"/>
                </a:lnTo>
                <a:cubicBezTo>
                  <a:pt x="995058" y="130045"/>
                  <a:pt x="993648" y="125111"/>
                  <a:pt x="990829" y="122292"/>
                </a:cubicBezTo>
                <a:cubicBezTo>
                  <a:pt x="988009" y="119472"/>
                  <a:pt x="983780" y="118415"/>
                  <a:pt x="978141" y="118415"/>
                </a:cubicBezTo>
                <a:cubicBezTo>
                  <a:pt x="964044" y="118415"/>
                  <a:pt x="959815" y="123701"/>
                  <a:pt x="959815" y="131455"/>
                </a:cubicBezTo>
                <a:cubicBezTo>
                  <a:pt x="959815" y="139208"/>
                  <a:pt x="963340" y="143085"/>
                  <a:pt x="985895" y="146257"/>
                </a:cubicBezTo>
                <a:cubicBezTo>
                  <a:pt x="1054618" y="155772"/>
                  <a:pt x="1072944" y="169164"/>
                  <a:pt x="1072944" y="203702"/>
                </a:cubicBezTo>
                <a:cubicBezTo>
                  <a:pt x="1072944" y="242116"/>
                  <a:pt x="1046512" y="266434"/>
                  <a:pt x="976027" y="266434"/>
                </a:cubicBezTo>
                <a:cubicBezTo>
                  <a:pt x="918582" y="266434"/>
                  <a:pt x="883339" y="249517"/>
                  <a:pt x="882634" y="202292"/>
                </a:cubicBezTo>
                <a:lnTo>
                  <a:pt x="959463" y="202292"/>
                </a:lnTo>
                <a:cubicBezTo>
                  <a:pt x="959815" y="212160"/>
                  <a:pt x="961577" y="218151"/>
                  <a:pt x="964749" y="221676"/>
                </a:cubicBezTo>
                <a:cubicBezTo>
                  <a:pt x="968274" y="225552"/>
                  <a:pt x="972855" y="226962"/>
                  <a:pt x="978846" y="226962"/>
                </a:cubicBezTo>
                <a:cubicBezTo>
                  <a:pt x="992238" y="226962"/>
                  <a:pt x="996115" y="220266"/>
                  <a:pt x="996115" y="211808"/>
                </a:cubicBezTo>
                <a:cubicBezTo>
                  <a:pt x="996115" y="206521"/>
                  <a:pt x="994001" y="200882"/>
                  <a:pt x="983075" y="198768"/>
                </a:cubicBezTo>
                <a:cubicBezTo>
                  <a:pt x="977789" y="197711"/>
                  <a:pt x="971093" y="196301"/>
                  <a:pt x="945366" y="191367"/>
                </a:cubicBezTo>
                <a:cubicBezTo>
                  <a:pt x="902018" y="182909"/>
                  <a:pt x="885101" y="170574"/>
                  <a:pt x="885101" y="138151"/>
                </a:cubicBezTo>
                <a:cubicBezTo>
                  <a:pt x="885101" y="105728"/>
                  <a:pt x="910828" y="78943"/>
                  <a:pt x="973912" y="78943"/>
                </a:cubicBezTo>
                <a:close/>
                <a:moveTo>
                  <a:pt x="768230" y="78943"/>
                </a:moveTo>
                <a:cubicBezTo>
                  <a:pt x="835190" y="78943"/>
                  <a:pt x="867261" y="113129"/>
                  <a:pt x="867261" y="176213"/>
                </a:cubicBezTo>
                <a:lnTo>
                  <a:pt x="867261" y="188195"/>
                </a:lnTo>
                <a:lnTo>
                  <a:pt x="745322" y="188195"/>
                </a:lnTo>
                <a:lnTo>
                  <a:pt x="745322" y="193482"/>
                </a:lnTo>
                <a:cubicBezTo>
                  <a:pt x="745322" y="213922"/>
                  <a:pt x="752371" y="222733"/>
                  <a:pt x="769287" y="222733"/>
                </a:cubicBezTo>
                <a:cubicBezTo>
                  <a:pt x="778802" y="222733"/>
                  <a:pt x="787966" y="217094"/>
                  <a:pt x="790433" y="204407"/>
                </a:cubicBezTo>
                <a:lnTo>
                  <a:pt x="865146" y="204407"/>
                </a:lnTo>
                <a:cubicBezTo>
                  <a:pt x="858803" y="244583"/>
                  <a:pt x="828142" y="266434"/>
                  <a:pt x="761886" y="266434"/>
                </a:cubicBezTo>
                <a:cubicBezTo>
                  <a:pt x="710079" y="266434"/>
                  <a:pt x="663559" y="243173"/>
                  <a:pt x="663559" y="171631"/>
                </a:cubicBezTo>
                <a:cubicBezTo>
                  <a:pt x="663559" y="110662"/>
                  <a:pt x="704793" y="78943"/>
                  <a:pt x="768230" y="78943"/>
                </a:cubicBezTo>
                <a:close/>
                <a:moveTo>
                  <a:pt x="396050" y="78943"/>
                </a:moveTo>
                <a:cubicBezTo>
                  <a:pt x="464773" y="78943"/>
                  <a:pt x="493319" y="108900"/>
                  <a:pt x="495786" y="156829"/>
                </a:cubicBezTo>
                <a:lnTo>
                  <a:pt x="416843" y="156829"/>
                </a:lnTo>
                <a:cubicBezTo>
                  <a:pt x="416138" y="134627"/>
                  <a:pt x="413319" y="122644"/>
                  <a:pt x="398517" y="122644"/>
                </a:cubicBezTo>
                <a:cubicBezTo>
                  <a:pt x="384420" y="122644"/>
                  <a:pt x="377371" y="130045"/>
                  <a:pt x="377371" y="175155"/>
                </a:cubicBezTo>
                <a:cubicBezTo>
                  <a:pt x="377371" y="216389"/>
                  <a:pt x="384420" y="222733"/>
                  <a:pt x="397460" y="222733"/>
                </a:cubicBezTo>
                <a:cubicBezTo>
                  <a:pt x="411204" y="222733"/>
                  <a:pt x="415081" y="212512"/>
                  <a:pt x="416843" y="189605"/>
                </a:cubicBezTo>
                <a:lnTo>
                  <a:pt x="495786" y="189605"/>
                </a:lnTo>
                <a:cubicBezTo>
                  <a:pt x="494729" y="238944"/>
                  <a:pt x="464068" y="266434"/>
                  <a:pt x="393935" y="266434"/>
                </a:cubicBezTo>
                <a:cubicBezTo>
                  <a:pt x="338605" y="266434"/>
                  <a:pt x="292084" y="243173"/>
                  <a:pt x="292084" y="171631"/>
                </a:cubicBezTo>
                <a:cubicBezTo>
                  <a:pt x="292084" y="110662"/>
                  <a:pt x="333318" y="78943"/>
                  <a:pt x="396050" y="78943"/>
                </a:cubicBezTo>
                <a:close/>
                <a:moveTo>
                  <a:pt x="144142" y="62379"/>
                </a:moveTo>
                <a:lnTo>
                  <a:pt x="121939" y="158239"/>
                </a:lnTo>
                <a:lnTo>
                  <a:pt x="164935" y="158239"/>
                </a:lnTo>
                <a:lnTo>
                  <a:pt x="144847" y="62379"/>
                </a:lnTo>
                <a:close/>
                <a:moveTo>
                  <a:pt x="1243870" y="6696"/>
                </a:moveTo>
                <a:lnTo>
                  <a:pt x="1344664" y="6696"/>
                </a:lnTo>
                <a:lnTo>
                  <a:pt x="1344664" y="92688"/>
                </a:lnTo>
                <a:lnTo>
                  <a:pt x="1387659" y="92688"/>
                </a:lnTo>
                <a:lnTo>
                  <a:pt x="1387659" y="6696"/>
                </a:lnTo>
                <a:lnTo>
                  <a:pt x="1488453" y="6696"/>
                </a:lnTo>
                <a:lnTo>
                  <a:pt x="1488453" y="261147"/>
                </a:lnTo>
                <a:lnTo>
                  <a:pt x="1387659" y="261147"/>
                </a:lnTo>
                <a:lnTo>
                  <a:pt x="1387659" y="167402"/>
                </a:lnTo>
                <a:lnTo>
                  <a:pt x="1344664" y="167402"/>
                </a:lnTo>
                <a:lnTo>
                  <a:pt x="1344664" y="261147"/>
                </a:lnTo>
                <a:lnTo>
                  <a:pt x="1243870" y="261147"/>
                </a:lnTo>
                <a:close/>
                <a:moveTo>
                  <a:pt x="81410" y="6696"/>
                </a:moveTo>
                <a:lnTo>
                  <a:pt x="212160" y="6696"/>
                </a:lnTo>
                <a:lnTo>
                  <a:pt x="293923" y="261147"/>
                </a:lnTo>
                <a:lnTo>
                  <a:pt x="189605" y="261147"/>
                </a:lnTo>
                <a:lnTo>
                  <a:pt x="179737" y="220266"/>
                </a:lnTo>
                <a:lnTo>
                  <a:pt x="106785" y="220266"/>
                </a:lnTo>
                <a:lnTo>
                  <a:pt x="96565" y="261147"/>
                </a:lnTo>
                <a:lnTo>
                  <a:pt x="0" y="261147"/>
                </a:lnTo>
                <a:close/>
                <a:moveTo>
                  <a:pt x="2794207" y="0"/>
                </a:moveTo>
                <a:cubicBezTo>
                  <a:pt x="2858348" y="0"/>
                  <a:pt x="2912621" y="26080"/>
                  <a:pt x="2912974" y="100794"/>
                </a:cubicBezTo>
                <a:lnTo>
                  <a:pt x="2820638" y="100794"/>
                </a:lnTo>
                <a:cubicBezTo>
                  <a:pt x="2819229" y="71895"/>
                  <a:pt x="2808656" y="66256"/>
                  <a:pt x="2796321" y="66256"/>
                </a:cubicBezTo>
                <a:cubicBezTo>
                  <a:pt x="2770242" y="66256"/>
                  <a:pt x="2767775" y="93040"/>
                  <a:pt x="2767775" y="133922"/>
                </a:cubicBezTo>
                <a:cubicBezTo>
                  <a:pt x="2767775" y="172688"/>
                  <a:pt x="2769889" y="201587"/>
                  <a:pt x="2795264" y="201587"/>
                </a:cubicBezTo>
                <a:cubicBezTo>
                  <a:pt x="2808304" y="201587"/>
                  <a:pt x="2817114" y="193834"/>
                  <a:pt x="2818524" y="167050"/>
                </a:cubicBezTo>
                <a:lnTo>
                  <a:pt x="2912974" y="167050"/>
                </a:lnTo>
                <a:cubicBezTo>
                  <a:pt x="2912974" y="237182"/>
                  <a:pt x="2856938" y="267843"/>
                  <a:pt x="2793854" y="267843"/>
                </a:cubicBezTo>
                <a:cubicBezTo>
                  <a:pt x="2704691" y="267843"/>
                  <a:pt x="2663457" y="213570"/>
                  <a:pt x="2663457" y="132864"/>
                </a:cubicBezTo>
                <a:cubicBezTo>
                  <a:pt x="2660990" y="53569"/>
                  <a:pt x="2708215" y="0"/>
                  <a:pt x="279420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1574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FC22A5-B93E-E8A3-78A1-8B951E5003A4}"/>
              </a:ext>
            </a:extLst>
          </p:cNvPr>
          <p:cNvSpPr>
            <a:spLocks noGrp="1"/>
          </p:cNvSpPr>
          <p:nvPr>
            <p:ph type="title"/>
          </p:nvPr>
        </p:nvSpPr>
        <p:spPr/>
        <p:txBody>
          <a:bodyPr/>
          <a:lstStyle/>
          <a:p>
            <a:r>
              <a:rPr lang="en-US"/>
              <a:t>From Roots to Reach: Designing Community-Driven Focus Groups</a:t>
            </a:r>
            <a:br>
              <a:rPr lang="en-US"/>
            </a:br>
            <a:endParaRPr lang="en-US"/>
          </a:p>
        </p:txBody>
      </p:sp>
      <p:sp>
        <p:nvSpPr>
          <p:cNvPr id="8" name="Text Placeholder 7">
            <a:extLst>
              <a:ext uri="{FF2B5EF4-FFF2-40B4-BE49-F238E27FC236}">
                <a16:creationId xmlns:a16="http://schemas.microsoft.com/office/drawing/2014/main" id="{62EFEF45-5A96-FBA7-C5FF-BA5CD9DD8549}"/>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04145D6-ACCE-80E0-A1EC-0651A72C62CB}"/>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C681040A-A800-6AB4-6CAF-72C83D2FF6A1}"/>
              </a:ext>
            </a:extLst>
          </p:cNvPr>
          <p:cNvSpPr>
            <a:spLocks noGrp="1"/>
          </p:cNvSpPr>
          <p:nvPr>
            <p:ph type="sldNum" sz="quarter" idx="12"/>
          </p:nvPr>
        </p:nvSpPr>
        <p:spPr/>
        <p:txBody>
          <a:bodyPr/>
          <a:lstStyle/>
          <a:p>
            <a:fld id="{CF75BC8E-166F-4B38-8DF4-E8579602F178}" type="slidenum">
              <a:rPr lang="en-US" smtClean="0"/>
              <a:pPr/>
              <a:t>10</a:t>
            </a:fld>
            <a:endParaRPr lang="en-US"/>
          </a:p>
        </p:txBody>
      </p:sp>
    </p:spTree>
    <p:extLst>
      <p:ext uri="{BB962C8B-B14F-4D97-AF65-F5344CB8AC3E}">
        <p14:creationId xmlns:p14="http://schemas.microsoft.com/office/powerpoint/2010/main" val="188506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794B8-DF59-72E0-9403-A556550D4359}"/>
              </a:ext>
            </a:extLst>
          </p:cNvPr>
          <p:cNvSpPr>
            <a:spLocks noGrp="1"/>
          </p:cNvSpPr>
          <p:nvPr>
            <p:ph type="title"/>
          </p:nvPr>
        </p:nvSpPr>
        <p:spPr>
          <a:xfrm>
            <a:off x="658368" y="384048"/>
            <a:ext cx="11073384" cy="850392"/>
          </a:xfrm>
        </p:spPr>
        <p:txBody>
          <a:bodyPr anchor="b">
            <a:normAutofit/>
          </a:bodyPr>
          <a:lstStyle/>
          <a:p>
            <a:r>
              <a:rPr lang="en-US" sz="3000"/>
              <a:t>From Roots to Reach: Designing Community-Driven Focus Groups</a:t>
            </a:r>
          </a:p>
        </p:txBody>
      </p:sp>
      <p:sp>
        <p:nvSpPr>
          <p:cNvPr id="7" name="Content Placeholder 6">
            <a:extLst>
              <a:ext uri="{FF2B5EF4-FFF2-40B4-BE49-F238E27FC236}">
                <a16:creationId xmlns:a16="http://schemas.microsoft.com/office/drawing/2014/main" id="{F50BCE23-66CA-6066-EBDA-44D52EA87BC4}"/>
              </a:ext>
            </a:extLst>
          </p:cNvPr>
          <p:cNvSpPr>
            <a:spLocks noGrp="1"/>
          </p:cNvSpPr>
          <p:nvPr>
            <p:ph sz="half" idx="1"/>
          </p:nvPr>
        </p:nvSpPr>
        <p:spPr>
          <a:xfrm>
            <a:off x="658368" y="1481328"/>
            <a:ext cx="5303520" cy="4645152"/>
          </a:xfrm>
        </p:spPr>
        <p:txBody>
          <a:bodyPr anchor="ctr">
            <a:normAutofit/>
          </a:bodyPr>
          <a:lstStyle/>
          <a:p>
            <a:r>
              <a:rPr lang="en-US"/>
              <a:t>Thought Tree Model</a:t>
            </a:r>
          </a:p>
          <a:p>
            <a:pPr marL="342900" indent="-342900">
              <a:buFont typeface="Arial" panose="020B0604020202020204" pitchFamily="34" charset="0"/>
              <a:buChar char="•"/>
            </a:pPr>
            <a:r>
              <a:rPr lang="en-US" b="0"/>
              <a:t>Used to plan modes of engagement and connect people with places in their community for ease of access</a:t>
            </a:r>
          </a:p>
          <a:p>
            <a:pPr marL="342900" indent="-342900">
              <a:buFont typeface="Arial" panose="020B0604020202020204" pitchFamily="34" charset="0"/>
              <a:buChar char="•"/>
            </a:pPr>
            <a:r>
              <a:rPr lang="en-US" b="0"/>
              <a:t>Allowed us to identify trusted voices to help share focus groups and gain insight from untapped voices</a:t>
            </a:r>
          </a:p>
          <a:p>
            <a:endParaRPr lang="en-US"/>
          </a:p>
        </p:txBody>
      </p:sp>
      <p:pic>
        <p:nvPicPr>
          <p:cNvPr id="9" name="Picture 2" descr="Stimulate ideas by having everyone participate in an Idea Tree exercise -  Team Scholarship Acceleration Lab">
            <a:extLst>
              <a:ext uri="{FF2B5EF4-FFF2-40B4-BE49-F238E27FC236}">
                <a16:creationId xmlns:a16="http://schemas.microsoft.com/office/drawing/2014/main" id="{8554FCEC-0A92-7FC5-5696-5DD27B9F09F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6" b="7311"/>
          <a:stretch>
            <a:fillRect/>
          </a:stretch>
        </p:blipFill>
        <p:spPr bwMode="auto">
          <a:xfrm>
            <a:off x="6428232" y="1481328"/>
            <a:ext cx="5303520" cy="4645152"/>
          </a:xfrm>
          <a:prstGeom prst="rect">
            <a:avLst/>
          </a:prstGeom>
          <a:solidFill>
            <a:srgbClr val="FFFFFF"/>
          </a:solidFill>
        </p:spPr>
      </p:pic>
      <p:sp>
        <p:nvSpPr>
          <p:cNvPr id="4" name="Footer Placeholder 3">
            <a:extLst>
              <a:ext uri="{FF2B5EF4-FFF2-40B4-BE49-F238E27FC236}">
                <a16:creationId xmlns:a16="http://schemas.microsoft.com/office/drawing/2014/main" id="{58D5BBA2-4870-3C3A-8FD1-5972865ED757}"/>
              </a:ext>
            </a:extLst>
          </p:cNvPr>
          <p:cNvSpPr>
            <a:spLocks noGrp="1"/>
          </p:cNvSpPr>
          <p:nvPr>
            <p:ph type="ftr" sz="quarter" idx="11"/>
          </p:nvPr>
        </p:nvSpPr>
        <p:spPr>
          <a:xfrm>
            <a:off x="1097280" y="6428232"/>
            <a:ext cx="7955280" cy="173736"/>
          </a:xfrm>
        </p:spPr>
        <p:txBody>
          <a:bodyPr anchor="ctr">
            <a:normAutofit/>
          </a:bodyPr>
          <a:lstStyle/>
          <a:p>
            <a:pPr>
              <a:spcAft>
                <a:spcPts val="600"/>
              </a:spcAft>
            </a:pPr>
            <a:r>
              <a:rPr lang="en-US"/>
              <a:t>Acres Homes Cancer Prevention Collaboration</a:t>
            </a:r>
          </a:p>
        </p:txBody>
      </p:sp>
      <p:sp>
        <p:nvSpPr>
          <p:cNvPr id="5" name="Slide Number Placeholder 4">
            <a:extLst>
              <a:ext uri="{FF2B5EF4-FFF2-40B4-BE49-F238E27FC236}">
                <a16:creationId xmlns:a16="http://schemas.microsoft.com/office/drawing/2014/main" id="{20BCE288-6BEE-8AE1-99E9-9BCAC6301C36}"/>
              </a:ext>
            </a:extLst>
          </p:cNvPr>
          <p:cNvSpPr>
            <a:spLocks noGrp="1"/>
          </p:cNvSpPr>
          <p:nvPr>
            <p:ph type="sldNum" sz="quarter" idx="12"/>
          </p:nvPr>
        </p:nvSpPr>
        <p:spPr>
          <a:xfrm>
            <a:off x="457200" y="6428232"/>
            <a:ext cx="393192" cy="173736"/>
          </a:xfrm>
        </p:spPr>
        <p:txBody>
          <a:bodyPr anchor="ctr">
            <a:normAutofit/>
          </a:bodyPr>
          <a:lstStyle/>
          <a:p>
            <a:pPr>
              <a:spcAft>
                <a:spcPts val="600"/>
              </a:spcAft>
            </a:pPr>
            <a:fld id="{CF75BC8E-166F-4B38-8DF4-E8579602F178}" type="slidenum">
              <a:rPr lang="en-US" smtClean="0"/>
              <a:pPr>
                <a:spcAft>
                  <a:spcPts val="600"/>
                </a:spcAft>
              </a:pPr>
              <a:t>11</a:t>
            </a:fld>
            <a:endParaRPr lang="en-US"/>
          </a:p>
        </p:txBody>
      </p:sp>
    </p:spTree>
    <p:extLst>
      <p:ext uri="{BB962C8B-B14F-4D97-AF65-F5344CB8AC3E}">
        <p14:creationId xmlns:p14="http://schemas.microsoft.com/office/powerpoint/2010/main" val="260151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68AEB-2F72-5D89-BD0D-A3DED6A40D1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F76D70-E7DD-E379-8313-042725B94CB1}"/>
              </a:ext>
            </a:extLst>
          </p:cNvPr>
          <p:cNvSpPr>
            <a:spLocks noGrp="1"/>
          </p:cNvSpPr>
          <p:nvPr>
            <p:ph type="title"/>
          </p:nvPr>
        </p:nvSpPr>
        <p:spPr>
          <a:xfrm>
            <a:off x="658368" y="384048"/>
            <a:ext cx="11073384" cy="850392"/>
          </a:xfrm>
        </p:spPr>
        <p:txBody>
          <a:bodyPr anchor="b">
            <a:normAutofit/>
          </a:bodyPr>
          <a:lstStyle/>
          <a:p>
            <a:r>
              <a:rPr lang="en-US" sz="3000"/>
              <a:t>From Roots to Reach: Designing Community-Driven Focus Groups</a:t>
            </a:r>
          </a:p>
        </p:txBody>
      </p:sp>
      <p:sp>
        <p:nvSpPr>
          <p:cNvPr id="7" name="Content Placeholder 6">
            <a:extLst>
              <a:ext uri="{FF2B5EF4-FFF2-40B4-BE49-F238E27FC236}">
                <a16:creationId xmlns:a16="http://schemas.microsoft.com/office/drawing/2014/main" id="{EE794597-96E0-1ACA-15B7-9C045B0D82D0}"/>
              </a:ext>
            </a:extLst>
          </p:cNvPr>
          <p:cNvSpPr>
            <a:spLocks noGrp="1"/>
          </p:cNvSpPr>
          <p:nvPr>
            <p:ph sz="half" idx="1"/>
          </p:nvPr>
        </p:nvSpPr>
        <p:spPr>
          <a:xfrm>
            <a:off x="658368" y="1481328"/>
            <a:ext cx="5303520" cy="4645152"/>
          </a:xfrm>
        </p:spPr>
        <p:txBody>
          <a:bodyPr anchor="ctr">
            <a:normAutofit/>
          </a:bodyPr>
          <a:lstStyle/>
          <a:p>
            <a:r>
              <a:rPr lang="en-US"/>
              <a:t>Why Focus Groups?</a:t>
            </a:r>
          </a:p>
          <a:p>
            <a:pPr marL="342900" indent="-342900">
              <a:buFont typeface="Arial" panose="020B0604020202020204" pitchFamily="34" charset="0"/>
              <a:buChar char="•"/>
            </a:pPr>
            <a:r>
              <a:rPr lang="en-US" b="0"/>
              <a:t>Storytelling</a:t>
            </a:r>
          </a:p>
          <a:p>
            <a:pPr marL="342900" indent="-342900">
              <a:buFont typeface="Arial" panose="020B0604020202020204" pitchFamily="34" charset="0"/>
              <a:buChar char="•"/>
            </a:pPr>
            <a:r>
              <a:rPr lang="en-US" b="0"/>
              <a:t>Two-Way Dialogue</a:t>
            </a:r>
          </a:p>
          <a:p>
            <a:pPr marL="342900" indent="-342900">
              <a:buFont typeface="Arial" panose="020B0604020202020204" pitchFamily="34" charset="0"/>
              <a:buChar char="•"/>
            </a:pPr>
            <a:r>
              <a:rPr lang="en-US" b="0"/>
              <a:t>Autonomy</a:t>
            </a:r>
          </a:p>
          <a:p>
            <a:endParaRPr lang="en-US"/>
          </a:p>
        </p:txBody>
      </p:sp>
      <p:pic>
        <p:nvPicPr>
          <p:cNvPr id="9" name="Picture 2" descr="Stimulate ideas by having everyone participate in an Idea Tree exercise -  Team Scholarship Acceleration Lab">
            <a:extLst>
              <a:ext uri="{FF2B5EF4-FFF2-40B4-BE49-F238E27FC236}">
                <a16:creationId xmlns:a16="http://schemas.microsoft.com/office/drawing/2014/main" id="{E2E974E5-111B-54A7-E271-A0A69828190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6" b="7311"/>
          <a:stretch>
            <a:fillRect/>
          </a:stretch>
        </p:blipFill>
        <p:spPr bwMode="auto">
          <a:xfrm>
            <a:off x="6428232" y="1481328"/>
            <a:ext cx="5303520" cy="4645152"/>
          </a:xfrm>
          <a:prstGeom prst="rect">
            <a:avLst/>
          </a:prstGeom>
          <a:solidFill>
            <a:srgbClr val="FFFFFF"/>
          </a:solidFill>
        </p:spPr>
      </p:pic>
      <p:sp>
        <p:nvSpPr>
          <p:cNvPr id="4" name="Footer Placeholder 3">
            <a:extLst>
              <a:ext uri="{FF2B5EF4-FFF2-40B4-BE49-F238E27FC236}">
                <a16:creationId xmlns:a16="http://schemas.microsoft.com/office/drawing/2014/main" id="{5C626AE5-6108-788E-C11F-EAD287080565}"/>
              </a:ext>
            </a:extLst>
          </p:cNvPr>
          <p:cNvSpPr>
            <a:spLocks noGrp="1"/>
          </p:cNvSpPr>
          <p:nvPr>
            <p:ph type="ftr" sz="quarter" idx="11"/>
          </p:nvPr>
        </p:nvSpPr>
        <p:spPr>
          <a:xfrm>
            <a:off x="1097280" y="6428232"/>
            <a:ext cx="7955280" cy="173736"/>
          </a:xfrm>
        </p:spPr>
        <p:txBody>
          <a:bodyPr anchor="ctr">
            <a:normAutofit/>
          </a:bodyPr>
          <a:lstStyle/>
          <a:p>
            <a:pPr>
              <a:spcAft>
                <a:spcPts val="600"/>
              </a:spcAft>
            </a:pPr>
            <a:r>
              <a:rPr lang="en-US"/>
              <a:t>Acres Homes Cancer Prevention Collaboration</a:t>
            </a:r>
          </a:p>
        </p:txBody>
      </p:sp>
      <p:sp>
        <p:nvSpPr>
          <p:cNvPr id="5" name="Slide Number Placeholder 4">
            <a:extLst>
              <a:ext uri="{FF2B5EF4-FFF2-40B4-BE49-F238E27FC236}">
                <a16:creationId xmlns:a16="http://schemas.microsoft.com/office/drawing/2014/main" id="{801E5E0E-FF84-6AB1-97E1-6EDB41BB8600}"/>
              </a:ext>
            </a:extLst>
          </p:cNvPr>
          <p:cNvSpPr>
            <a:spLocks noGrp="1"/>
          </p:cNvSpPr>
          <p:nvPr>
            <p:ph type="sldNum" sz="quarter" idx="12"/>
          </p:nvPr>
        </p:nvSpPr>
        <p:spPr>
          <a:xfrm>
            <a:off x="457200" y="6428232"/>
            <a:ext cx="393192" cy="173736"/>
          </a:xfrm>
        </p:spPr>
        <p:txBody>
          <a:bodyPr anchor="ctr">
            <a:normAutofit/>
          </a:bodyPr>
          <a:lstStyle/>
          <a:p>
            <a:pPr>
              <a:spcAft>
                <a:spcPts val="600"/>
              </a:spcAft>
            </a:pPr>
            <a:fld id="{CF75BC8E-166F-4B38-8DF4-E8579602F178}" type="slidenum">
              <a:rPr lang="en-US" smtClean="0"/>
              <a:pPr>
                <a:spcAft>
                  <a:spcPts val="600"/>
                </a:spcAft>
              </a:pPr>
              <a:t>12</a:t>
            </a:fld>
            <a:endParaRPr lang="en-US"/>
          </a:p>
        </p:txBody>
      </p:sp>
    </p:spTree>
    <p:extLst>
      <p:ext uri="{BB962C8B-B14F-4D97-AF65-F5344CB8AC3E}">
        <p14:creationId xmlns:p14="http://schemas.microsoft.com/office/powerpoint/2010/main" val="151835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56A8B-0902-3DA0-38E0-486A3D5A7BE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4ABA863-038F-17BF-573B-70223A694B01}"/>
              </a:ext>
            </a:extLst>
          </p:cNvPr>
          <p:cNvSpPr>
            <a:spLocks noGrp="1"/>
          </p:cNvSpPr>
          <p:nvPr>
            <p:ph type="title"/>
          </p:nvPr>
        </p:nvSpPr>
        <p:spPr>
          <a:xfrm>
            <a:off x="658368" y="384048"/>
            <a:ext cx="11073384" cy="850392"/>
          </a:xfrm>
        </p:spPr>
        <p:txBody>
          <a:bodyPr anchor="b">
            <a:normAutofit/>
          </a:bodyPr>
          <a:lstStyle/>
          <a:p>
            <a:r>
              <a:rPr lang="en-US" sz="3000"/>
              <a:t>From Roots to Reach: Designing Community-Driven Focus Groups</a:t>
            </a:r>
          </a:p>
        </p:txBody>
      </p:sp>
      <p:sp>
        <p:nvSpPr>
          <p:cNvPr id="7" name="Content Placeholder 6">
            <a:extLst>
              <a:ext uri="{FF2B5EF4-FFF2-40B4-BE49-F238E27FC236}">
                <a16:creationId xmlns:a16="http://schemas.microsoft.com/office/drawing/2014/main" id="{A4774443-6839-E07F-616F-80C3EEA9A757}"/>
              </a:ext>
            </a:extLst>
          </p:cNvPr>
          <p:cNvSpPr>
            <a:spLocks noGrp="1"/>
          </p:cNvSpPr>
          <p:nvPr>
            <p:ph sz="half" idx="1"/>
          </p:nvPr>
        </p:nvSpPr>
        <p:spPr>
          <a:xfrm>
            <a:off x="658368" y="1481328"/>
            <a:ext cx="5437632" cy="4645152"/>
          </a:xfrm>
        </p:spPr>
        <p:txBody>
          <a:bodyPr anchor="ctr">
            <a:normAutofit/>
          </a:bodyPr>
          <a:lstStyle/>
          <a:p>
            <a:r>
              <a:rPr lang="en-US"/>
              <a:t>Roots of Wellness Design</a:t>
            </a:r>
          </a:p>
          <a:p>
            <a:pPr marL="342900" indent="-342900">
              <a:buFont typeface="Arial" panose="020B0604020202020204" pitchFamily="34" charset="0"/>
              <a:buChar char="•"/>
            </a:pPr>
            <a:r>
              <a:rPr lang="en-US" b="0"/>
              <a:t>Multi-Lingual Facilitation: Participant Compensation and Child Care Options</a:t>
            </a:r>
          </a:p>
          <a:p>
            <a:pPr marL="342900" indent="-342900">
              <a:buFont typeface="Arial" panose="020B0604020202020204" pitchFamily="34" charset="0"/>
              <a:buChar char="•"/>
            </a:pPr>
            <a:r>
              <a:rPr lang="en-US" b="0"/>
              <a:t>Co-Facilitators from Be Well Acres Homes team</a:t>
            </a:r>
          </a:p>
          <a:p>
            <a:pPr marL="342900" indent="-342900">
              <a:buFont typeface="Arial" panose="020B0604020202020204" pitchFamily="34" charset="0"/>
              <a:buChar char="•"/>
            </a:pPr>
            <a:r>
              <a:rPr lang="en-US" b="0"/>
              <a:t>Sessions held in/near familiar gathering spaces</a:t>
            </a:r>
          </a:p>
          <a:p>
            <a:endParaRPr lang="en-US"/>
          </a:p>
        </p:txBody>
      </p:sp>
      <p:pic>
        <p:nvPicPr>
          <p:cNvPr id="9" name="Picture 2" descr="Stimulate ideas by having everyone participate in an Idea Tree exercise -  Team Scholarship Acceleration Lab">
            <a:extLst>
              <a:ext uri="{FF2B5EF4-FFF2-40B4-BE49-F238E27FC236}">
                <a16:creationId xmlns:a16="http://schemas.microsoft.com/office/drawing/2014/main" id="{99752634-BA36-F224-483C-7D34B53C1B2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6" b="7311"/>
          <a:stretch>
            <a:fillRect/>
          </a:stretch>
        </p:blipFill>
        <p:spPr bwMode="auto">
          <a:xfrm>
            <a:off x="6428232" y="1481328"/>
            <a:ext cx="5303520" cy="4645152"/>
          </a:xfrm>
          <a:prstGeom prst="rect">
            <a:avLst/>
          </a:prstGeom>
          <a:solidFill>
            <a:srgbClr val="FFFFFF"/>
          </a:solidFill>
        </p:spPr>
      </p:pic>
      <p:sp>
        <p:nvSpPr>
          <p:cNvPr id="4" name="Footer Placeholder 3">
            <a:extLst>
              <a:ext uri="{FF2B5EF4-FFF2-40B4-BE49-F238E27FC236}">
                <a16:creationId xmlns:a16="http://schemas.microsoft.com/office/drawing/2014/main" id="{373D0C18-C2D4-4310-9D7D-28B181D67268}"/>
              </a:ext>
            </a:extLst>
          </p:cNvPr>
          <p:cNvSpPr>
            <a:spLocks noGrp="1"/>
          </p:cNvSpPr>
          <p:nvPr>
            <p:ph type="ftr" sz="quarter" idx="11"/>
          </p:nvPr>
        </p:nvSpPr>
        <p:spPr>
          <a:xfrm>
            <a:off x="1097280" y="6428232"/>
            <a:ext cx="7955280" cy="173736"/>
          </a:xfrm>
        </p:spPr>
        <p:txBody>
          <a:bodyPr anchor="ctr">
            <a:normAutofit/>
          </a:bodyPr>
          <a:lstStyle/>
          <a:p>
            <a:pPr>
              <a:spcAft>
                <a:spcPts val="600"/>
              </a:spcAft>
            </a:pPr>
            <a:r>
              <a:rPr lang="en-US"/>
              <a:t>Acres Homes Cancer Prevention Collaboration</a:t>
            </a:r>
          </a:p>
        </p:txBody>
      </p:sp>
      <p:sp>
        <p:nvSpPr>
          <p:cNvPr id="5" name="Slide Number Placeholder 4">
            <a:extLst>
              <a:ext uri="{FF2B5EF4-FFF2-40B4-BE49-F238E27FC236}">
                <a16:creationId xmlns:a16="http://schemas.microsoft.com/office/drawing/2014/main" id="{6435153C-8235-03AA-6D64-92378D8D63EE}"/>
              </a:ext>
            </a:extLst>
          </p:cNvPr>
          <p:cNvSpPr>
            <a:spLocks noGrp="1"/>
          </p:cNvSpPr>
          <p:nvPr>
            <p:ph type="sldNum" sz="quarter" idx="12"/>
          </p:nvPr>
        </p:nvSpPr>
        <p:spPr>
          <a:xfrm>
            <a:off x="457200" y="6428232"/>
            <a:ext cx="393192" cy="173736"/>
          </a:xfrm>
        </p:spPr>
        <p:txBody>
          <a:bodyPr anchor="ctr">
            <a:normAutofit/>
          </a:bodyPr>
          <a:lstStyle/>
          <a:p>
            <a:pPr>
              <a:spcAft>
                <a:spcPts val="600"/>
              </a:spcAft>
            </a:pPr>
            <a:fld id="{CF75BC8E-166F-4B38-8DF4-E8579602F178}" type="slidenum">
              <a:rPr lang="en-US" smtClean="0"/>
              <a:pPr>
                <a:spcAft>
                  <a:spcPts val="600"/>
                </a:spcAft>
              </a:pPr>
              <a:t>13</a:t>
            </a:fld>
            <a:endParaRPr lang="en-US"/>
          </a:p>
        </p:txBody>
      </p:sp>
    </p:spTree>
    <p:extLst>
      <p:ext uri="{BB962C8B-B14F-4D97-AF65-F5344CB8AC3E}">
        <p14:creationId xmlns:p14="http://schemas.microsoft.com/office/powerpoint/2010/main" val="219449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4FCB7-C448-F8E9-BCB1-D7E6341605D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4C58093-1E07-84F5-8167-BBA50D02503E}"/>
              </a:ext>
            </a:extLst>
          </p:cNvPr>
          <p:cNvSpPr>
            <a:spLocks noGrp="1"/>
          </p:cNvSpPr>
          <p:nvPr>
            <p:ph type="title"/>
          </p:nvPr>
        </p:nvSpPr>
        <p:spPr>
          <a:xfrm>
            <a:off x="658368" y="384048"/>
            <a:ext cx="11073384" cy="850392"/>
          </a:xfrm>
        </p:spPr>
        <p:txBody>
          <a:bodyPr anchor="b">
            <a:normAutofit/>
          </a:bodyPr>
          <a:lstStyle/>
          <a:p>
            <a:r>
              <a:rPr lang="en-US" sz="3000"/>
              <a:t>From Roots to Reach: Designing Community-Driven Focus Groups</a:t>
            </a:r>
          </a:p>
        </p:txBody>
      </p:sp>
      <p:sp>
        <p:nvSpPr>
          <p:cNvPr id="7" name="Content Placeholder 6">
            <a:extLst>
              <a:ext uri="{FF2B5EF4-FFF2-40B4-BE49-F238E27FC236}">
                <a16:creationId xmlns:a16="http://schemas.microsoft.com/office/drawing/2014/main" id="{3E60A123-01F4-8ABE-6459-3AA0A3955EC7}"/>
              </a:ext>
            </a:extLst>
          </p:cNvPr>
          <p:cNvSpPr>
            <a:spLocks noGrp="1"/>
          </p:cNvSpPr>
          <p:nvPr>
            <p:ph sz="half" idx="1"/>
          </p:nvPr>
        </p:nvSpPr>
        <p:spPr>
          <a:xfrm>
            <a:off x="658368" y="1481328"/>
            <a:ext cx="5303520" cy="4645152"/>
          </a:xfrm>
        </p:spPr>
        <p:txBody>
          <a:bodyPr anchor="ctr">
            <a:normAutofit/>
          </a:bodyPr>
          <a:lstStyle/>
          <a:p>
            <a:r>
              <a:rPr lang="en-US"/>
              <a:t>Torchbearers Exercise</a:t>
            </a:r>
          </a:p>
          <a:p>
            <a:pPr marL="342900" indent="-342900">
              <a:buFont typeface="Arial" panose="020B0604020202020204" pitchFamily="34" charset="0"/>
              <a:buChar char="•"/>
            </a:pPr>
            <a:r>
              <a:rPr lang="en-US" b="0"/>
              <a:t>What is a torchbearer?</a:t>
            </a:r>
          </a:p>
          <a:p>
            <a:pPr marL="342900" indent="-342900">
              <a:buFont typeface="Arial" panose="020B0604020202020204" pitchFamily="34" charset="0"/>
              <a:buChar char="•"/>
            </a:pPr>
            <a:r>
              <a:rPr lang="en-US" b="0"/>
              <a:t>Who are your community’s torchbearers?</a:t>
            </a:r>
          </a:p>
          <a:p>
            <a:pPr marL="342900" indent="-342900">
              <a:buFont typeface="Arial" panose="020B0604020202020204" pitchFamily="34" charset="0"/>
              <a:buChar char="•"/>
            </a:pPr>
            <a:r>
              <a:rPr lang="en-US" b="0"/>
              <a:t>Where do people gather?</a:t>
            </a:r>
          </a:p>
          <a:p>
            <a:endParaRPr lang="en-US"/>
          </a:p>
        </p:txBody>
      </p:sp>
      <p:sp>
        <p:nvSpPr>
          <p:cNvPr id="4" name="Footer Placeholder 3">
            <a:extLst>
              <a:ext uri="{FF2B5EF4-FFF2-40B4-BE49-F238E27FC236}">
                <a16:creationId xmlns:a16="http://schemas.microsoft.com/office/drawing/2014/main" id="{72B242B7-5811-1939-B6C2-9680CDBC75F8}"/>
              </a:ext>
            </a:extLst>
          </p:cNvPr>
          <p:cNvSpPr>
            <a:spLocks noGrp="1"/>
          </p:cNvSpPr>
          <p:nvPr>
            <p:ph type="ftr" sz="quarter" idx="11"/>
          </p:nvPr>
        </p:nvSpPr>
        <p:spPr>
          <a:xfrm>
            <a:off x="1097280" y="6428232"/>
            <a:ext cx="7955280" cy="173736"/>
          </a:xfrm>
        </p:spPr>
        <p:txBody>
          <a:bodyPr anchor="ctr">
            <a:normAutofit/>
          </a:bodyPr>
          <a:lstStyle/>
          <a:p>
            <a:pPr>
              <a:spcAft>
                <a:spcPts val="600"/>
              </a:spcAft>
            </a:pPr>
            <a:r>
              <a:rPr lang="en-US"/>
              <a:t>Acres Homes Cancer Prevention Collaboration</a:t>
            </a:r>
          </a:p>
        </p:txBody>
      </p:sp>
      <p:sp>
        <p:nvSpPr>
          <p:cNvPr id="5" name="Slide Number Placeholder 4">
            <a:extLst>
              <a:ext uri="{FF2B5EF4-FFF2-40B4-BE49-F238E27FC236}">
                <a16:creationId xmlns:a16="http://schemas.microsoft.com/office/drawing/2014/main" id="{DFCA2DCA-C35C-FC12-2B40-55EC966ADE18}"/>
              </a:ext>
            </a:extLst>
          </p:cNvPr>
          <p:cNvSpPr>
            <a:spLocks noGrp="1"/>
          </p:cNvSpPr>
          <p:nvPr>
            <p:ph type="sldNum" sz="quarter" idx="12"/>
          </p:nvPr>
        </p:nvSpPr>
        <p:spPr>
          <a:xfrm>
            <a:off x="457200" y="6428232"/>
            <a:ext cx="393192" cy="173736"/>
          </a:xfrm>
        </p:spPr>
        <p:txBody>
          <a:bodyPr anchor="ctr">
            <a:normAutofit/>
          </a:bodyPr>
          <a:lstStyle/>
          <a:p>
            <a:pPr>
              <a:spcAft>
                <a:spcPts val="600"/>
              </a:spcAft>
            </a:pPr>
            <a:fld id="{CF75BC8E-166F-4B38-8DF4-E8579602F178}" type="slidenum">
              <a:rPr lang="en-US" smtClean="0"/>
              <a:pPr>
                <a:spcAft>
                  <a:spcPts val="600"/>
                </a:spcAft>
              </a:pPr>
              <a:t>14</a:t>
            </a:fld>
            <a:endParaRPr lang="en-US"/>
          </a:p>
        </p:txBody>
      </p:sp>
      <p:pic>
        <p:nvPicPr>
          <p:cNvPr id="10" name="Content Placeholder 9">
            <a:extLst>
              <a:ext uri="{FF2B5EF4-FFF2-40B4-BE49-F238E27FC236}">
                <a16:creationId xmlns:a16="http://schemas.microsoft.com/office/drawing/2014/main" id="{54B1D4D5-D4A8-3009-C81F-7C8A3AC667A7}"/>
              </a:ext>
            </a:extLst>
          </p:cNvPr>
          <p:cNvPicPr>
            <a:picLocks noGrp="1" noChangeAspect="1"/>
          </p:cNvPicPr>
          <p:nvPr>
            <p:ph sz="half" idx="2"/>
          </p:nvPr>
        </p:nvPicPr>
        <p:blipFill>
          <a:blip r:embed="rId3"/>
          <a:stretch>
            <a:fillRect/>
          </a:stretch>
        </p:blipFill>
        <p:spPr>
          <a:xfrm>
            <a:off x="6427788" y="2033856"/>
            <a:ext cx="5303837" cy="3539589"/>
          </a:xfrm>
          <a:prstGeom prst="rect">
            <a:avLst/>
          </a:prstGeom>
        </p:spPr>
      </p:pic>
    </p:spTree>
    <p:extLst>
      <p:ext uri="{BB962C8B-B14F-4D97-AF65-F5344CB8AC3E}">
        <p14:creationId xmlns:p14="http://schemas.microsoft.com/office/powerpoint/2010/main" val="2323118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6B1C9A-527E-B6EC-C012-A631F456B7C0}"/>
              </a:ext>
            </a:extLst>
          </p:cNvPr>
          <p:cNvSpPr>
            <a:spLocks noGrp="1"/>
          </p:cNvSpPr>
          <p:nvPr>
            <p:ph type="title"/>
          </p:nvPr>
        </p:nvSpPr>
        <p:spPr/>
        <p:txBody>
          <a:bodyPr/>
          <a:lstStyle/>
          <a:p>
            <a:r>
              <a:rPr lang="en-US"/>
              <a:t>Key Findings and Community Storytelling</a:t>
            </a:r>
          </a:p>
        </p:txBody>
      </p:sp>
      <p:sp>
        <p:nvSpPr>
          <p:cNvPr id="8" name="Text Placeholder 7">
            <a:extLst>
              <a:ext uri="{FF2B5EF4-FFF2-40B4-BE49-F238E27FC236}">
                <a16:creationId xmlns:a16="http://schemas.microsoft.com/office/drawing/2014/main" id="{4AEDFE01-6A37-E549-DB2C-DDC6C90FF52C}"/>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B6F7AE37-6D85-2B13-E2E3-2AB381851451}"/>
              </a:ext>
            </a:extLst>
          </p:cNvPr>
          <p:cNvSpPr>
            <a:spLocks noGrp="1"/>
          </p:cNvSpPr>
          <p:nvPr>
            <p:ph type="ftr" sz="quarter" idx="11"/>
          </p:nvPr>
        </p:nvSpPr>
        <p:spPr/>
        <p:txBody>
          <a:bodyPr/>
          <a:lstStyle/>
          <a:p>
            <a:r>
              <a:rPr lang="en-US"/>
              <a:t>Acres Homes Cancer Prevention Collaboration</a:t>
            </a:r>
          </a:p>
        </p:txBody>
      </p:sp>
      <p:sp>
        <p:nvSpPr>
          <p:cNvPr id="6" name="Slide Number Placeholder 5">
            <a:extLst>
              <a:ext uri="{FF2B5EF4-FFF2-40B4-BE49-F238E27FC236}">
                <a16:creationId xmlns:a16="http://schemas.microsoft.com/office/drawing/2014/main" id="{3156AC8F-B800-B0BC-8991-0BBFB5BD8F84}"/>
              </a:ext>
            </a:extLst>
          </p:cNvPr>
          <p:cNvSpPr>
            <a:spLocks noGrp="1"/>
          </p:cNvSpPr>
          <p:nvPr>
            <p:ph type="sldNum" sz="quarter" idx="12"/>
          </p:nvPr>
        </p:nvSpPr>
        <p:spPr/>
        <p:txBody>
          <a:bodyPr/>
          <a:lstStyle/>
          <a:p>
            <a:fld id="{CF75BC8E-166F-4B38-8DF4-E8579602F178}" type="slidenum">
              <a:rPr lang="en-US" smtClean="0"/>
              <a:pPr/>
              <a:t>15</a:t>
            </a:fld>
            <a:endParaRPr lang="en-US"/>
          </a:p>
        </p:txBody>
      </p:sp>
    </p:spTree>
    <p:extLst>
      <p:ext uri="{BB962C8B-B14F-4D97-AF65-F5344CB8AC3E}">
        <p14:creationId xmlns:p14="http://schemas.microsoft.com/office/powerpoint/2010/main" val="335102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B056EA-7A48-A4FA-735E-71B4DC396864}"/>
              </a:ext>
            </a:extLst>
          </p:cNvPr>
          <p:cNvSpPr>
            <a:spLocks noGrp="1"/>
          </p:cNvSpPr>
          <p:nvPr>
            <p:ph type="title"/>
          </p:nvPr>
        </p:nvSpPr>
        <p:spPr/>
        <p:txBody>
          <a:bodyPr/>
          <a:lstStyle/>
          <a:p>
            <a:r>
              <a:rPr lang="en-US"/>
              <a:t>Key Findings</a:t>
            </a:r>
          </a:p>
        </p:txBody>
      </p:sp>
      <p:sp>
        <p:nvSpPr>
          <p:cNvPr id="7" name="Content Placeholder 6">
            <a:extLst>
              <a:ext uri="{FF2B5EF4-FFF2-40B4-BE49-F238E27FC236}">
                <a16:creationId xmlns:a16="http://schemas.microsoft.com/office/drawing/2014/main" id="{B9373017-ED93-8666-17FE-6369FA330808}"/>
              </a:ext>
            </a:extLst>
          </p:cNvPr>
          <p:cNvSpPr>
            <a:spLocks noGrp="1"/>
          </p:cNvSpPr>
          <p:nvPr>
            <p:ph idx="1"/>
          </p:nvPr>
        </p:nvSpPr>
        <p:spPr/>
        <p:txBody>
          <a:bodyPr anchor="ctr"/>
          <a:lstStyle/>
          <a:p>
            <a:pPr marL="342900" indent="-342900">
              <a:buFont typeface="Arial" panose="020B0604020202020204" pitchFamily="34" charset="0"/>
              <a:buChar char="•"/>
            </a:pPr>
            <a:r>
              <a:rPr lang="en-US" b="0"/>
              <a:t>Torchbearers/trusted voices are vital to sharing information</a:t>
            </a:r>
          </a:p>
          <a:p>
            <a:pPr marL="342900" indent="-342900">
              <a:buFont typeface="Arial" panose="020B0604020202020204" pitchFamily="34" charset="0"/>
              <a:buChar char="•"/>
            </a:pPr>
            <a:r>
              <a:rPr lang="en-US" b="0"/>
              <a:t>Most residents have a basic understanding of science-based nutrition and are eager to learn more</a:t>
            </a:r>
          </a:p>
          <a:p>
            <a:pPr marL="342900" indent="-342900">
              <a:buFont typeface="Arial" panose="020B0604020202020204" pitchFamily="34" charset="0"/>
              <a:buChar char="•"/>
            </a:pPr>
            <a:r>
              <a:rPr lang="en-US" b="0"/>
              <a:t>Pre-conceived ideas around SNAP/WIC prevent most eligible members from registering; the same can be said for food distributions in the neighborhood</a:t>
            </a:r>
            <a:endParaRPr lang="en-US"/>
          </a:p>
        </p:txBody>
      </p:sp>
      <p:sp>
        <p:nvSpPr>
          <p:cNvPr id="4" name="Footer Placeholder 3">
            <a:extLst>
              <a:ext uri="{FF2B5EF4-FFF2-40B4-BE49-F238E27FC236}">
                <a16:creationId xmlns:a16="http://schemas.microsoft.com/office/drawing/2014/main" id="{381EF852-A3B0-FD3A-D5F0-31B8A5942A30}"/>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679F21E9-DE55-B170-CB45-404E885DE912}"/>
              </a:ext>
            </a:extLst>
          </p:cNvPr>
          <p:cNvSpPr>
            <a:spLocks noGrp="1"/>
          </p:cNvSpPr>
          <p:nvPr>
            <p:ph type="sldNum" sz="quarter" idx="12"/>
          </p:nvPr>
        </p:nvSpPr>
        <p:spPr/>
        <p:txBody>
          <a:bodyPr/>
          <a:lstStyle/>
          <a:p>
            <a:fld id="{CF75BC8E-166F-4B38-8DF4-E8579602F178}" type="slidenum">
              <a:rPr lang="en-US" smtClean="0"/>
              <a:pPr/>
              <a:t>16</a:t>
            </a:fld>
            <a:endParaRPr lang="en-US"/>
          </a:p>
        </p:txBody>
      </p:sp>
    </p:spTree>
    <p:extLst>
      <p:ext uri="{BB962C8B-B14F-4D97-AF65-F5344CB8AC3E}">
        <p14:creationId xmlns:p14="http://schemas.microsoft.com/office/powerpoint/2010/main" val="1541933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4E78B-A899-BA26-3660-67CBFBB136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93256BA-740A-6C6E-DB60-0EF05D4FC9AB}"/>
              </a:ext>
            </a:extLst>
          </p:cNvPr>
          <p:cNvSpPr>
            <a:spLocks noGrp="1"/>
          </p:cNvSpPr>
          <p:nvPr>
            <p:ph type="title"/>
          </p:nvPr>
        </p:nvSpPr>
        <p:spPr/>
        <p:txBody>
          <a:bodyPr/>
          <a:lstStyle/>
          <a:p>
            <a:r>
              <a:rPr lang="en-US"/>
              <a:t>Community Storytelling</a:t>
            </a:r>
          </a:p>
        </p:txBody>
      </p:sp>
      <p:sp>
        <p:nvSpPr>
          <p:cNvPr id="7" name="Content Placeholder 6">
            <a:extLst>
              <a:ext uri="{FF2B5EF4-FFF2-40B4-BE49-F238E27FC236}">
                <a16:creationId xmlns:a16="http://schemas.microsoft.com/office/drawing/2014/main" id="{0ECD965D-DC15-F790-FE8D-B9E6F8215D34}"/>
              </a:ext>
            </a:extLst>
          </p:cNvPr>
          <p:cNvSpPr>
            <a:spLocks noGrp="1"/>
          </p:cNvSpPr>
          <p:nvPr>
            <p:ph idx="1"/>
          </p:nvPr>
        </p:nvSpPr>
        <p:spPr/>
        <p:txBody>
          <a:bodyPr anchor="ctr"/>
          <a:lstStyle/>
          <a:p>
            <a:pPr algn="ctr"/>
            <a:r>
              <a:rPr lang="en-US" b="0">
                <a:solidFill>
                  <a:schemeClr val="accent6"/>
                </a:solidFill>
              </a:rPr>
              <a:t>“When I say you have to win the confidence of the other people, you have to make them be believing what you’re saying. Because we’re told a lot of things that yet we never get a chance to experience because we get---I hear that it’s </a:t>
            </a:r>
            <a:r>
              <a:rPr lang="en-US" b="0" err="1">
                <a:solidFill>
                  <a:schemeClr val="accent6"/>
                </a:solidFill>
              </a:rPr>
              <a:t>gonna</a:t>
            </a:r>
            <a:r>
              <a:rPr lang="en-US" b="0">
                <a:solidFill>
                  <a:schemeClr val="accent6"/>
                </a:solidFill>
              </a:rPr>
              <a:t> happen, but I’ve never seen it.”</a:t>
            </a:r>
          </a:p>
        </p:txBody>
      </p:sp>
      <p:sp>
        <p:nvSpPr>
          <p:cNvPr id="4" name="Footer Placeholder 3">
            <a:extLst>
              <a:ext uri="{FF2B5EF4-FFF2-40B4-BE49-F238E27FC236}">
                <a16:creationId xmlns:a16="http://schemas.microsoft.com/office/drawing/2014/main" id="{D7114FE8-3C56-49E2-8EF8-5EBF45A8C37D}"/>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E5DD9BD5-99EB-E391-3461-356AF6D9878C}"/>
              </a:ext>
            </a:extLst>
          </p:cNvPr>
          <p:cNvSpPr>
            <a:spLocks noGrp="1"/>
          </p:cNvSpPr>
          <p:nvPr>
            <p:ph type="sldNum" sz="quarter" idx="12"/>
          </p:nvPr>
        </p:nvSpPr>
        <p:spPr/>
        <p:txBody>
          <a:bodyPr/>
          <a:lstStyle/>
          <a:p>
            <a:fld id="{CF75BC8E-166F-4B38-8DF4-E8579602F178}" type="slidenum">
              <a:rPr lang="en-US" smtClean="0"/>
              <a:pPr/>
              <a:t>17</a:t>
            </a:fld>
            <a:endParaRPr lang="en-US"/>
          </a:p>
        </p:txBody>
      </p:sp>
    </p:spTree>
    <p:extLst>
      <p:ext uri="{BB962C8B-B14F-4D97-AF65-F5344CB8AC3E}">
        <p14:creationId xmlns:p14="http://schemas.microsoft.com/office/powerpoint/2010/main" val="4014331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2ED6C-6986-46ED-A81C-133CF142E71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96A31D3-C59E-E350-D14F-BC7FA87B458E}"/>
              </a:ext>
            </a:extLst>
          </p:cNvPr>
          <p:cNvSpPr>
            <a:spLocks noGrp="1"/>
          </p:cNvSpPr>
          <p:nvPr>
            <p:ph type="title"/>
          </p:nvPr>
        </p:nvSpPr>
        <p:spPr/>
        <p:txBody>
          <a:bodyPr/>
          <a:lstStyle/>
          <a:p>
            <a:r>
              <a:rPr lang="en-US"/>
              <a:t>Community Storytelling</a:t>
            </a:r>
          </a:p>
        </p:txBody>
      </p:sp>
      <p:sp>
        <p:nvSpPr>
          <p:cNvPr id="7" name="Content Placeholder 6">
            <a:extLst>
              <a:ext uri="{FF2B5EF4-FFF2-40B4-BE49-F238E27FC236}">
                <a16:creationId xmlns:a16="http://schemas.microsoft.com/office/drawing/2014/main" id="{52114F5F-E876-0CB8-A9AA-198CD3DFEF31}"/>
              </a:ext>
            </a:extLst>
          </p:cNvPr>
          <p:cNvSpPr>
            <a:spLocks noGrp="1"/>
          </p:cNvSpPr>
          <p:nvPr>
            <p:ph idx="1"/>
          </p:nvPr>
        </p:nvSpPr>
        <p:spPr/>
        <p:txBody>
          <a:bodyPr anchor="ctr"/>
          <a:lstStyle/>
          <a:p>
            <a:pPr algn="ctr"/>
            <a:r>
              <a:rPr lang="en-US" b="0">
                <a:solidFill>
                  <a:schemeClr val="accent6"/>
                </a:solidFill>
              </a:rPr>
              <a:t>“A lot of people, I just feel like some have been to the point where they got denied, and they just don't try no more. They just don't try no more. Then we have some that just don't. "Oh, no, I don't want food stamps. I don't want this. I'm not getting—" most of them.”</a:t>
            </a:r>
          </a:p>
        </p:txBody>
      </p:sp>
      <p:sp>
        <p:nvSpPr>
          <p:cNvPr id="4" name="Footer Placeholder 3">
            <a:extLst>
              <a:ext uri="{FF2B5EF4-FFF2-40B4-BE49-F238E27FC236}">
                <a16:creationId xmlns:a16="http://schemas.microsoft.com/office/drawing/2014/main" id="{1BB72705-9D2E-1045-6257-F668E2993379}"/>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BFC46D5C-230D-D29D-C4EF-EC0DE00CBDF3}"/>
              </a:ext>
            </a:extLst>
          </p:cNvPr>
          <p:cNvSpPr>
            <a:spLocks noGrp="1"/>
          </p:cNvSpPr>
          <p:nvPr>
            <p:ph type="sldNum" sz="quarter" idx="12"/>
          </p:nvPr>
        </p:nvSpPr>
        <p:spPr/>
        <p:txBody>
          <a:bodyPr/>
          <a:lstStyle/>
          <a:p>
            <a:fld id="{CF75BC8E-166F-4B38-8DF4-E8579602F178}" type="slidenum">
              <a:rPr lang="en-US" smtClean="0"/>
              <a:pPr/>
              <a:t>18</a:t>
            </a:fld>
            <a:endParaRPr lang="en-US"/>
          </a:p>
        </p:txBody>
      </p:sp>
    </p:spTree>
    <p:extLst>
      <p:ext uri="{BB962C8B-B14F-4D97-AF65-F5344CB8AC3E}">
        <p14:creationId xmlns:p14="http://schemas.microsoft.com/office/powerpoint/2010/main" val="297002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A10A4-55AD-30CD-4B4B-E2194196502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157312C-6AE0-E966-11EC-A55FE86BCE4B}"/>
              </a:ext>
            </a:extLst>
          </p:cNvPr>
          <p:cNvSpPr>
            <a:spLocks noGrp="1"/>
          </p:cNvSpPr>
          <p:nvPr>
            <p:ph type="title"/>
          </p:nvPr>
        </p:nvSpPr>
        <p:spPr/>
        <p:txBody>
          <a:bodyPr/>
          <a:lstStyle/>
          <a:p>
            <a:r>
              <a:rPr lang="en-US"/>
              <a:t>Community Storytelling</a:t>
            </a:r>
          </a:p>
        </p:txBody>
      </p:sp>
      <p:sp>
        <p:nvSpPr>
          <p:cNvPr id="7" name="Content Placeholder 6">
            <a:extLst>
              <a:ext uri="{FF2B5EF4-FFF2-40B4-BE49-F238E27FC236}">
                <a16:creationId xmlns:a16="http://schemas.microsoft.com/office/drawing/2014/main" id="{BFCAFC12-51EC-4C4D-C24C-FC84712D6D35}"/>
              </a:ext>
            </a:extLst>
          </p:cNvPr>
          <p:cNvSpPr>
            <a:spLocks noGrp="1"/>
          </p:cNvSpPr>
          <p:nvPr>
            <p:ph idx="1"/>
          </p:nvPr>
        </p:nvSpPr>
        <p:spPr/>
        <p:txBody>
          <a:bodyPr anchor="ctr"/>
          <a:lstStyle/>
          <a:p>
            <a:pPr algn="ctr"/>
            <a:r>
              <a:rPr lang="en-US" b="0">
                <a:solidFill>
                  <a:schemeClr val="accent6"/>
                </a:solidFill>
              </a:rPr>
              <a:t>“A lot of people, I just feel like some have been to the point where they got denied, and they just don't try no more. They just don't try no more. Then we have some that just don't. "Oh, no, I don't want food stamps. I don't want this. I'm not getting—" most of them.”</a:t>
            </a:r>
          </a:p>
        </p:txBody>
      </p:sp>
      <p:sp>
        <p:nvSpPr>
          <p:cNvPr id="4" name="Footer Placeholder 3">
            <a:extLst>
              <a:ext uri="{FF2B5EF4-FFF2-40B4-BE49-F238E27FC236}">
                <a16:creationId xmlns:a16="http://schemas.microsoft.com/office/drawing/2014/main" id="{BF18D319-FA58-3814-5DEE-30585EFCD891}"/>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1F7BC32E-8A23-3649-87C1-2D54DE90930C}"/>
              </a:ext>
            </a:extLst>
          </p:cNvPr>
          <p:cNvSpPr>
            <a:spLocks noGrp="1"/>
          </p:cNvSpPr>
          <p:nvPr>
            <p:ph type="sldNum" sz="quarter" idx="12"/>
          </p:nvPr>
        </p:nvSpPr>
        <p:spPr/>
        <p:txBody>
          <a:bodyPr/>
          <a:lstStyle/>
          <a:p>
            <a:fld id="{CF75BC8E-166F-4B38-8DF4-E8579602F178}" type="slidenum">
              <a:rPr lang="en-US" smtClean="0"/>
              <a:pPr/>
              <a:t>19</a:t>
            </a:fld>
            <a:endParaRPr lang="en-US"/>
          </a:p>
        </p:txBody>
      </p:sp>
    </p:spTree>
    <p:extLst>
      <p:ext uri="{BB962C8B-B14F-4D97-AF65-F5344CB8AC3E}">
        <p14:creationId xmlns:p14="http://schemas.microsoft.com/office/powerpoint/2010/main" val="246994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115836-50F2-E9A7-6FDD-F15440729189}"/>
              </a:ext>
            </a:extLst>
          </p:cNvPr>
          <p:cNvSpPr>
            <a:spLocks noGrp="1"/>
          </p:cNvSpPr>
          <p:nvPr>
            <p:ph type="title"/>
          </p:nvPr>
        </p:nvSpPr>
        <p:spPr/>
        <p:txBody>
          <a:bodyPr/>
          <a:lstStyle/>
          <a:p>
            <a:r>
              <a:rPr lang="en-US"/>
              <a:t>Agenda</a:t>
            </a:r>
          </a:p>
        </p:txBody>
      </p:sp>
      <p:sp>
        <p:nvSpPr>
          <p:cNvPr id="5" name="Content Placeholder 4">
            <a:extLst>
              <a:ext uri="{FF2B5EF4-FFF2-40B4-BE49-F238E27FC236}">
                <a16:creationId xmlns:a16="http://schemas.microsoft.com/office/drawing/2014/main" id="{5ED11072-9AAC-B49F-E196-09E6CD89BAE7}"/>
              </a:ext>
            </a:extLst>
          </p:cNvPr>
          <p:cNvSpPr>
            <a:spLocks noGrp="1"/>
          </p:cNvSpPr>
          <p:nvPr>
            <p:ph idx="1"/>
          </p:nvPr>
        </p:nvSpPr>
        <p:spPr/>
        <p:txBody>
          <a:bodyPr/>
          <a:lstStyle/>
          <a:p>
            <a:pPr marL="342900" indent="-342900">
              <a:buFont typeface="Arial" panose="020B0604020202020204" pitchFamily="34" charset="0"/>
              <a:buChar char="•"/>
            </a:pPr>
            <a:r>
              <a:rPr lang="en-US" b="0"/>
              <a:t>Welcome and Introductions</a:t>
            </a:r>
          </a:p>
          <a:p>
            <a:pPr marL="342900" indent="-342900">
              <a:buFont typeface="Arial" panose="020B0604020202020204" pitchFamily="34" charset="0"/>
              <a:buChar char="•"/>
            </a:pPr>
            <a:r>
              <a:rPr lang="en-US" b="0"/>
              <a:t>Icebreaker</a:t>
            </a:r>
          </a:p>
          <a:p>
            <a:pPr marL="342900" indent="-342900">
              <a:buFont typeface="Arial" panose="020B0604020202020204" pitchFamily="34" charset="0"/>
              <a:buChar char="•"/>
            </a:pPr>
            <a:r>
              <a:rPr lang="en-US" b="0"/>
              <a:t>From Roots to Reach: Designing Community-Driven Focus Groups</a:t>
            </a:r>
          </a:p>
          <a:p>
            <a:pPr marL="342900" indent="-342900">
              <a:buFont typeface="Arial" panose="020B0604020202020204" pitchFamily="34" charset="0"/>
              <a:buChar char="•"/>
            </a:pPr>
            <a:r>
              <a:rPr lang="en-US" b="0"/>
              <a:t>Key Findings and Community Storytelling</a:t>
            </a:r>
          </a:p>
          <a:p>
            <a:pPr marL="342900" indent="-342900">
              <a:buFont typeface="Arial" panose="020B0604020202020204" pitchFamily="34" charset="0"/>
              <a:buChar char="•"/>
            </a:pPr>
            <a:r>
              <a:rPr lang="en-US" b="0"/>
              <a:t>Implications</a:t>
            </a:r>
          </a:p>
          <a:p>
            <a:pPr marL="342900" indent="-342900">
              <a:buFont typeface="Arial" panose="020B0604020202020204" pitchFamily="34" charset="0"/>
              <a:buChar char="•"/>
            </a:pPr>
            <a:r>
              <a:rPr lang="en-US" b="0"/>
              <a:t>Thought Tree Exercise</a:t>
            </a:r>
          </a:p>
          <a:p>
            <a:pPr marL="342900" indent="-342900">
              <a:buFont typeface="Arial" panose="020B0604020202020204" pitchFamily="34" charset="0"/>
              <a:buChar char="•"/>
            </a:pPr>
            <a:r>
              <a:rPr lang="en-US" b="0"/>
              <a:t>Wrap-Up and Resources</a:t>
            </a:r>
          </a:p>
          <a:p>
            <a:endParaRPr lang="en-US"/>
          </a:p>
        </p:txBody>
      </p:sp>
    </p:spTree>
    <p:extLst>
      <p:ext uri="{BB962C8B-B14F-4D97-AF65-F5344CB8AC3E}">
        <p14:creationId xmlns:p14="http://schemas.microsoft.com/office/powerpoint/2010/main" val="145619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97886C-E92D-9E47-F31B-542E77292609}"/>
              </a:ext>
            </a:extLst>
          </p:cNvPr>
          <p:cNvSpPr>
            <a:spLocks noGrp="1"/>
          </p:cNvSpPr>
          <p:nvPr>
            <p:ph type="title"/>
          </p:nvPr>
        </p:nvSpPr>
        <p:spPr/>
        <p:txBody>
          <a:bodyPr/>
          <a:lstStyle/>
          <a:p>
            <a:r>
              <a:rPr lang="en-US"/>
              <a:t>Next Steps</a:t>
            </a:r>
          </a:p>
        </p:txBody>
      </p:sp>
      <p:sp>
        <p:nvSpPr>
          <p:cNvPr id="7" name="Text Placeholder 6">
            <a:extLst>
              <a:ext uri="{FF2B5EF4-FFF2-40B4-BE49-F238E27FC236}">
                <a16:creationId xmlns:a16="http://schemas.microsoft.com/office/drawing/2014/main" id="{02E5DFC0-7030-A0D6-3920-884D315ECA5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DD083AB7-D2A9-FF22-DDB1-AB7871B75A9F}"/>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E1E74A19-2C6B-89E2-4027-A0A9A4EA62B6}"/>
              </a:ext>
            </a:extLst>
          </p:cNvPr>
          <p:cNvSpPr>
            <a:spLocks noGrp="1"/>
          </p:cNvSpPr>
          <p:nvPr>
            <p:ph type="sldNum" sz="quarter" idx="12"/>
          </p:nvPr>
        </p:nvSpPr>
        <p:spPr/>
        <p:txBody>
          <a:bodyPr/>
          <a:lstStyle/>
          <a:p>
            <a:fld id="{CF75BC8E-166F-4B38-8DF4-E8579602F178}" type="slidenum">
              <a:rPr lang="en-US" smtClean="0"/>
              <a:pPr/>
              <a:t>20</a:t>
            </a:fld>
            <a:endParaRPr lang="en-US"/>
          </a:p>
        </p:txBody>
      </p:sp>
    </p:spTree>
    <p:extLst>
      <p:ext uri="{BB962C8B-B14F-4D97-AF65-F5344CB8AC3E}">
        <p14:creationId xmlns:p14="http://schemas.microsoft.com/office/powerpoint/2010/main" val="169157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49C7E4-734A-4065-76A7-49FD95502396}"/>
              </a:ext>
            </a:extLst>
          </p:cNvPr>
          <p:cNvSpPr>
            <a:spLocks noGrp="1"/>
          </p:cNvSpPr>
          <p:nvPr>
            <p:ph type="title"/>
          </p:nvPr>
        </p:nvSpPr>
        <p:spPr/>
        <p:txBody>
          <a:bodyPr/>
          <a:lstStyle/>
          <a:p>
            <a:r>
              <a:rPr lang="en-US"/>
              <a:t>Next Steps</a:t>
            </a:r>
          </a:p>
        </p:txBody>
      </p:sp>
      <p:sp>
        <p:nvSpPr>
          <p:cNvPr id="7" name="Content Placeholder 6">
            <a:extLst>
              <a:ext uri="{FF2B5EF4-FFF2-40B4-BE49-F238E27FC236}">
                <a16:creationId xmlns:a16="http://schemas.microsoft.com/office/drawing/2014/main" id="{1E688187-99FE-A649-08A9-F2A8D358538F}"/>
              </a:ext>
            </a:extLst>
          </p:cNvPr>
          <p:cNvSpPr>
            <a:spLocks noGrp="1"/>
          </p:cNvSpPr>
          <p:nvPr>
            <p:ph idx="1"/>
          </p:nvPr>
        </p:nvSpPr>
        <p:spPr/>
        <p:txBody>
          <a:bodyPr anchor="ctr"/>
          <a:lstStyle/>
          <a:p>
            <a:r>
              <a:rPr lang="en-US"/>
              <a:t>Translating insights into action: </a:t>
            </a:r>
            <a:r>
              <a:rPr lang="en-US" b="0"/>
              <a:t>Using focus group findings to shape a targeted health communication campaign for Acres Homes, in collaboration with Be Well Acres Homes and the UT Center for Health Communication.</a:t>
            </a:r>
          </a:p>
          <a:p>
            <a:endParaRPr lang="en-US"/>
          </a:p>
          <a:p>
            <a:r>
              <a:rPr lang="en-US"/>
              <a:t>Empowering trusted voices: </a:t>
            </a:r>
            <a:r>
              <a:rPr lang="en-US" b="0"/>
              <a:t>Partnering with community torchbearers and providing them with ready-to-share print and digital materials to spread awareness of health and wellness resources throughout the neighborhood.</a:t>
            </a:r>
          </a:p>
          <a:p>
            <a:endParaRPr lang="en-US"/>
          </a:p>
        </p:txBody>
      </p:sp>
      <p:sp>
        <p:nvSpPr>
          <p:cNvPr id="4" name="Footer Placeholder 3">
            <a:extLst>
              <a:ext uri="{FF2B5EF4-FFF2-40B4-BE49-F238E27FC236}">
                <a16:creationId xmlns:a16="http://schemas.microsoft.com/office/drawing/2014/main" id="{A416CA5D-EF44-9822-EC92-B802076976A5}"/>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2DA1C006-0091-4F42-F2C0-F863C2ACE30F}"/>
              </a:ext>
            </a:extLst>
          </p:cNvPr>
          <p:cNvSpPr>
            <a:spLocks noGrp="1"/>
          </p:cNvSpPr>
          <p:nvPr>
            <p:ph type="sldNum" sz="quarter" idx="12"/>
          </p:nvPr>
        </p:nvSpPr>
        <p:spPr/>
        <p:txBody>
          <a:bodyPr/>
          <a:lstStyle/>
          <a:p>
            <a:fld id="{CF75BC8E-166F-4B38-8DF4-E8579602F178}" type="slidenum">
              <a:rPr lang="en-US" smtClean="0"/>
              <a:pPr/>
              <a:t>21</a:t>
            </a:fld>
            <a:endParaRPr lang="en-US"/>
          </a:p>
        </p:txBody>
      </p:sp>
    </p:spTree>
    <p:extLst>
      <p:ext uri="{BB962C8B-B14F-4D97-AF65-F5344CB8AC3E}">
        <p14:creationId xmlns:p14="http://schemas.microsoft.com/office/powerpoint/2010/main" val="117519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A43E4-6D1C-2F45-CAAA-F77238D6FEF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728DB97-C091-649E-14D6-070C329DB4B4}"/>
              </a:ext>
            </a:extLst>
          </p:cNvPr>
          <p:cNvSpPr>
            <a:spLocks noGrp="1"/>
          </p:cNvSpPr>
          <p:nvPr>
            <p:ph type="title"/>
          </p:nvPr>
        </p:nvSpPr>
        <p:spPr/>
        <p:txBody>
          <a:bodyPr/>
          <a:lstStyle/>
          <a:p>
            <a:r>
              <a:rPr lang="en-US"/>
              <a:t>Thought Tree Exercise</a:t>
            </a:r>
          </a:p>
        </p:txBody>
      </p:sp>
      <p:sp>
        <p:nvSpPr>
          <p:cNvPr id="7" name="Text Placeholder 6">
            <a:extLst>
              <a:ext uri="{FF2B5EF4-FFF2-40B4-BE49-F238E27FC236}">
                <a16:creationId xmlns:a16="http://schemas.microsoft.com/office/drawing/2014/main" id="{BED5584D-F585-0F52-A5F3-221AC00688C2}"/>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23625E9-4734-7CA0-0BF2-E2DDFB361D5B}"/>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76AE4165-F039-7BAC-54A3-793A6D1A4A2E}"/>
              </a:ext>
            </a:extLst>
          </p:cNvPr>
          <p:cNvSpPr>
            <a:spLocks noGrp="1"/>
          </p:cNvSpPr>
          <p:nvPr>
            <p:ph type="sldNum" sz="quarter" idx="12"/>
          </p:nvPr>
        </p:nvSpPr>
        <p:spPr/>
        <p:txBody>
          <a:bodyPr/>
          <a:lstStyle/>
          <a:p>
            <a:fld id="{CF75BC8E-166F-4B38-8DF4-E8579602F178}" type="slidenum">
              <a:rPr lang="en-US" smtClean="0"/>
              <a:pPr/>
              <a:t>22</a:t>
            </a:fld>
            <a:endParaRPr lang="en-US"/>
          </a:p>
        </p:txBody>
      </p:sp>
    </p:spTree>
    <p:extLst>
      <p:ext uri="{BB962C8B-B14F-4D97-AF65-F5344CB8AC3E}">
        <p14:creationId xmlns:p14="http://schemas.microsoft.com/office/powerpoint/2010/main" val="403928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95C228-01F5-5C2D-8EB7-C043A56043A3}"/>
              </a:ext>
            </a:extLst>
          </p:cNvPr>
          <p:cNvSpPr>
            <a:spLocks noGrp="1"/>
          </p:cNvSpPr>
          <p:nvPr>
            <p:ph type="title"/>
          </p:nvPr>
        </p:nvSpPr>
        <p:spPr/>
        <p:txBody>
          <a:bodyPr/>
          <a:lstStyle/>
          <a:p>
            <a:r>
              <a:rPr lang="en-US"/>
              <a:t>Thought Tree Exercise</a:t>
            </a:r>
          </a:p>
        </p:txBody>
      </p:sp>
      <p:sp>
        <p:nvSpPr>
          <p:cNvPr id="7" name="Content Placeholder 6">
            <a:extLst>
              <a:ext uri="{FF2B5EF4-FFF2-40B4-BE49-F238E27FC236}">
                <a16:creationId xmlns:a16="http://schemas.microsoft.com/office/drawing/2014/main" id="{B424E153-FE44-E37E-558A-BD89646FE7C4}"/>
              </a:ext>
            </a:extLst>
          </p:cNvPr>
          <p:cNvSpPr>
            <a:spLocks noGrp="1"/>
          </p:cNvSpPr>
          <p:nvPr>
            <p:ph sz="half" idx="1"/>
          </p:nvPr>
        </p:nvSpPr>
        <p:spPr/>
        <p:txBody>
          <a:bodyPr anchor="ctr"/>
          <a:lstStyle/>
          <a:p>
            <a:pPr fontAlgn="base"/>
            <a:r>
              <a:rPr lang="en-US"/>
              <a:t>Roots: </a:t>
            </a:r>
            <a:r>
              <a:rPr lang="en-US" b="0"/>
              <a:t>Purpose and community values/barriers</a:t>
            </a:r>
          </a:p>
          <a:p>
            <a:pPr fontAlgn="base"/>
            <a:r>
              <a:rPr lang="en-US"/>
              <a:t>Trunk: </a:t>
            </a:r>
            <a:r>
              <a:rPr lang="en-US" b="0"/>
              <a:t>Trusted messengers</a:t>
            </a:r>
          </a:p>
          <a:p>
            <a:pPr fontAlgn="base"/>
            <a:r>
              <a:rPr lang="en-US"/>
              <a:t>Branches: </a:t>
            </a:r>
            <a:r>
              <a:rPr lang="en-US" b="0"/>
              <a:t>Gathering spaces</a:t>
            </a:r>
          </a:p>
          <a:p>
            <a:pPr fontAlgn="base"/>
            <a:r>
              <a:rPr lang="en-US"/>
              <a:t>Leaves: </a:t>
            </a:r>
            <a:r>
              <a:rPr lang="en-US" b="0"/>
              <a:t>Define the conversations </a:t>
            </a:r>
          </a:p>
          <a:p>
            <a:pPr fontAlgn="base"/>
            <a:r>
              <a:rPr lang="en-US"/>
              <a:t>Blooms: </a:t>
            </a:r>
            <a:r>
              <a:rPr lang="en-US" b="0"/>
              <a:t>Turning insight into action</a:t>
            </a:r>
          </a:p>
          <a:p>
            <a:endParaRPr lang="en-US"/>
          </a:p>
        </p:txBody>
      </p:sp>
      <p:sp>
        <p:nvSpPr>
          <p:cNvPr id="4" name="Footer Placeholder 3">
            <a:extLst>
              <a:ext uri="{FF2B5EF4-FFF2-40B4-BE49-F238E27FC236}">
                <a16:creationId xmlns:a16="http://schemas.microsoft.com/office/drawing/2014/main" id="{E74AF5EA-CFCA-61B6-E1F8-75C09C634641}"/>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BE07A0AF-0AC4-ADF3-0A5F-2B373BF87280}"/>
              </a:ext>
            </a:extLst>
          </p:cNvPr>
          <p:cNvSpPr>
            <a:spLocks noGrp="1"/>
          </p:cNvSpPr>
          <p:nvPr>
            <p:ph type="sldNum" sz="quarter" idx="12"/>
          </p:nvPr>
        </p:nvSpPr>
        <p:spPr/>
        <p:txBody>
          <a:bodyPr/>
          <a:lstStyle/>
          <a:p>
            <a:fld id="{CF75BC8E-166F-4B38-8DF4-E8579602F178}" type="slidenum">
              <a:rPr lang="en-US" smtClean="0"/>
              <a:pPr/>
              <a:t>23</a:t>
            </a:fld>
            <a:endParaRPr lang="en-US"/>
          </a:p>
        </p:txBody>
      </p:sp>
      <p:pic>
        <p:nvPicPr>
          <p:cNvPr id="11" name="Picture 2" descr="Beautiful tree line art with detailed branches | Premium Vector">
            <a:extLst>
              <a:ext uri="{FF2B5EF4-FFF2-40B4-BE49-F238E27FC236}">
                <a16:creationId xmlns:a16="http://schemas.microsoft.com/office/drawing/2014/main" id="{2B7A70B5-5470-1380-F030-C65371E82F5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57194" y="1481138"/>
            <a:ext cx="4645025" cy="464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22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1330B6-E2C6-279B-3B52-804033FFEEAE}"/>
              </a:ext>
            </a:extLst>
          </p:cNvPr>
          <p:cNvSpPr>
            <a:spLocks noGrp="1"/>
          </p:cNvSpPr>
          <p:nvPr>
            <p:ph sz="half" idx="1"/>
          </p:nvPr>
        </p:nvSpPr>
        <p:spPr/>
        <p:txBody>
          <a:bodyPr/>
          <a:lstStyle/>
          <a:p>
            <a:r>
              <a:rPr lang="en-US"/>
              <a:t>Thank you! </a:t>
            </a:r>
          </a:p>
          <a:p>
            <a:endParaRPr lang="en-US"/>
          </a:p>
          <a:p>
            <a:r>
              <a:rPr lang="en-US" b="0"/>
              <a:t>E. Rain Eatmon </a:t>
            </a:r>
          </a:p>
          <a:p>
            <a:r>
              <a:rPr lang="en-US" b="0">
                <a:hlinkClick r:id="rId2"/>
              </a:rPr>
              <a:t>Rain@AcresHomesCAG.org</a:t>
            </a:r>
            <a:r>
              <a:rPr lang="en-US" b="0"/>
              <a:t> </a:t>
            </a:r>
          </a:p>
          <a:p>
            <a:endParaRPr lang="en-US" b="0"/>
          </a:p>
          <a:p>
            <a:r>
              <a:rPr lang="en-US" b="0"/>
              <a:t>Jasmine Dailey </a:t>
            </a:r>
          </a:p>
          <a:p>
            <a:r>
              <a:rPr lang="en-US" b="0">
                <a:hlinkClick r:id="rId3"/>
              </a:rPr>
              <a:t>JCDailey@MDAnderson.org</a:t>
            </a:r>
            <a:r>
              <a:rPr lang="en-US" b="0"/>
              <a:t> </a:t>
            </a:r>
          </a:p>
        </p:txBody>
      </p:sp>
    </p:spTree>
    <p:extLst>
      <p:ext uri="{BB962C8B-B14F-4D97-AF65-F5344CB8AC3E}">
        <p14:creationId xmlns:p14="http://schemas.microsoft.com/office/powerpoint/2010/main" val="429740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916E28-3F6E-7376-2105-B340387039E8}"/>
              </a:ext>
            </a:extLst>
          </p:cNvPr>
          <p:cNvSpPr>
            <a:spLocks noGrp="1"/>
          </p:cNvSpPr>
          <p:nvPr>
            <p:ph type="title"/>
          </p:nvPr>
        </p:nvSpPr>
        <p:spPr/>
        <p:txBody>
          <a:bodyPr/>
          <a:lstStyle/>
          <a:p>
            <a:r>
              <a:rPr lang="en-US"/>
              <a:t>Welcome and Introductions</a:t>
            </a:r>
          </a:p>
        </p:txBody>
      </p:sp>
      <p:sp>
        <p:nvSpPr>
          <p:cNvPr id="9" name="Text Placeholder 8">
            <a:extLst>
              <a:ext uri="{FF2B5EF4-FFF2-40B4-BE49-F238E27FC236}">
                <a16:creationId xmlns:a16="http://schemas.microsoft.com/office/drawing/2014/main" id="{526CFB2D-B5DA-3FCE-5461-78448C9F9B50}"/>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5270E59-07D6-2986-5A6B-CD75D8D65F93}"/>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C6D6CCB7-8BD4-4DDF-8E32-0D674EF5D61A}"/>
              </a:ext>
            </a:extLst>
          </p:cNvPr>
          <p:cNvSpPr>
            <a:spLocks noGrp="1"/>
          </p:cNvSpPr>
          <p:nvPr>
            <p:ph type="sldNum" sz="quarter" idx="12"/>
          </p:nvPr>
        </p:nvSpPr>
        <p:spPr/>
        <p:txBody>
          <a:bodyPr/>
          <a:lstStyle/>
          <a:p>
            <a:fld id="{CF75BC8E-166F-4B38-8DF4-E8579602F178}" type="slidenum">
              <a:rPr lang="en-US" smtClean="0"/>
              <a:pPr/>
              <a:t>3</a:t>
            </a:fld>
            <a:endParaRPr lang="en-US"/>
          </a:p>
        </p:txBody>
      </p:sp>
    </p:spTree>
    <p:extLst>
      <p:ext uri="{BB962C8B-B14F-4D97-AF65-F5344CB8AC3E}">
        <p14:creationId xmlns:p14="http://schemas.microsoft.com/office/powerpoint/2010/main" val="247199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48640" y="1860451"/>
            <a:ext cx="11094720" cy="4229267"/>
          </a:xfrm>
        </p:spPr>
        <p:txBody>
          <a:bodyPr>
            <a:norm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pPr marL="457189" indent="-457189">
              <a:buFont typeface="Arial" panose="020B0604020202020204" pitchFamily="34" charset="0"/>
              <a:buChar char="•"/>
            </a:pPr>
            <a:r>
              <a:rPr lang="en-US" sz="1800" b="0">
                <a:latin typeface="+mj-lt"/>
              </a:rPr>
              <a:t>Be Well Communities is MD Anderson’s place-based strategy for cancer prevention and control, working with communities to promote wellness and stop cancer before it starts. </a:t>
            </a:r>
          </a:p>
          <a:p>
            <a:pPr marL="457189" indent="-457189">
              <a:buFont typeface="Arial" panose="020B0604020202020204" pitchFamily="34" charset="0"/>
              <a:buChar char="•"/>
            </a:pPr>
            <a:endParaRPr lang="en-US" sz="1800" b="0">
              <a:latin typeface="+mj-lt"/>
            </a:endParaRPr>
          </a:p>
          <a:p>
            <a:pPr marL="457189" indent="-457189">
              <a:buFont typeface="Arial" panose="020B0604020202020204" pitchFamily="34" charset="0"/>
              <a:buChar char="•"/>
            </a:pPr>
            <a:r>
              <a:rPr lang="en-US" sz="1800" b="0">
                <a:latin typeface="+mj-lt"/>
              </a:rPr>
              <a:t>We work collaboratively with residents and community-based organizations to implement evidence-based strategies that can reduce the risk of cancer with a focus on five key areas: </a:t>
            </a:r>
            <a:endParaRPr lang="en-US" sz="1800" b="0">
              <a:latin typeface="+mj-lt"/>
              <a:cs typeface="Arial" panose="020B0604020202020204" pitchFamily="34" charset="0"/>
            </a:endParaRPr>
          </a:p>
        </p:txBody>
      </p:sp>
      <p:sp>
        <p:nvSpPr>
          <p:cNvPr id="3" name="Title 2"/>
          <p:cNvSpPr>
            <a:spLocks noGrp="1"/>
          </p:cNvSpPr>
          <p:nvPr>
            <p:ph type="title"/>
          </p:nvPr>
        </p:nvSpPr>
        <p:spPr>
          <a:xfrm>
            <a:off x="532744" y="276350"/>
            <a:ext cx="11094720" cy="853439"/>
          </a:xfrm>
        </p:spPr>
        <p:txBody>
          <a:bodyPr/>
          <a:lstStyle/>
          <a:p>
            <a:r>
              <a:rPr lang="en-US"/>
              <a:t>Be Well Communities™</a:t>
            </a:r>
          </a:p>
        </p:txBody>
      </p:sp>
      <p:sp>
        <p:nvSpPr>
          <p:cNvPr id="5" name="Text Placeholder 4">
            <a:extLst>
              <a:ext uri="{FF2B5EF4-FFF2-40B4-BE49-F238E27FC236}">
                <a16:creationId xmlns:a16="http://schemas.microsoft.com/office/drawing/2014/main" id="{DC0EFC48-80F6-48F8-816A-327F2B049F19}"/>
              </a:ext>
            </a:extLst>
          </p:cNvPr>
          <p:cNvSpPr>
            <a:spLocks noGrp="1"/>
          </p:cNvSpPr>
          <p:nvPr>
            <p:ph type="body" sz="quarter" idx="14"/>
          </p:nvPr>
        </p:nvSpPr>
        <p:spPr>
          <a:xfrm>
            <a:off x="548639" y="1186197"/>
            <a:ext cx="11094721" cy="674254"/>
          </a:xfrm>
        </p:spPr>
        <p:txBody>
          <a:bodyPr>
            <a:normAutofit/>
          </a:bodyPr>
          <a:lstStyle/>
          <a:p>
            <a:r>
              <a:rPr lang="en-US" sz="1800"/>
              <a:t>Built on nearly 100 years of healthy community initiatives best practices, scientific literature, and  direct experience in dissemination and public health practice.</a:t>
            </a:r>
          </a:p>
        </p:txBody>
      </p:sp>
      <p:sp>
        <p:nvSpPr>
          <p:cNvPr id="23" name="Rectangle 22">
            <a:extLst>
              <a:ext uri="{FF2B5EF4-FFF2-40B4-BE49-F238E27FC236}">
                <a16:creationId xmlns:a16="http://schemas.microsoft.com/office/drawing/2014/main" id="{9BEF2563-5D81-47C5-B8DA-88548FF766C0}"/>
              </a:ext>
            </a:extLst>
          </p:cNvPr>
          <p:cNvSpPr/>
          <p:nvPr/>
        </p:nvSpPr>
        <p:spPr>
          <a:xfrm>
            <a:off x="500953" y="6294130"/>
            <a:ext cx="11126511" cy="338554"/>
          </a:xfrm>
          <a:prstGeom prst="rect">
            <a:avLst/>
          </a:prstGeom>
        </p:spPr>
        <p:txBody>
          <a:bodyPr wrap="square">
            <a:spAutoFit/>
          </a:bodyPr>
          <a:lst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413C38"/>
                </a:solidFill>
                <a:effectLst/>
                <a:uLnTx/>
                <a:uFillTx/>
                <a:latin typeface="Arial"/>
                <a:ea typeface="+mn-ea"/>
                <a:cs typeface="+mn-cs"/>
              </a:rPr>
              <a:t>Rechis, R, Oestman, KB, Caballero, E, Brewster, A, Walsh Jr., MT, Basen-Engquist, K, Gershenwald, J, </a:t>
            </a:r>
            <a:r>
              <a:rPr kumimoji="0" lang="en-US" sz="800" b="0" i="0" u="none" strike="noStrike" kern="1200" cap="none" spc="0" normalizeH="0" baseline="0" noProof="0" err="1">
                <a:ln>
                  <a:noFill/>
                </a:ln>
                <a:solidFill>
                  <a:srgbClr val="413C38"/>
                </a:solidFill>
                <a:effectLst/>
                <a:uLnTx/>
                <a:uFillTx/>
                <a:latin typeface="Arial"/>
                <a:ea typeface="+mn-ea"/>
                <a:cs typeface="+mn-cs"/>
              </a:rPr>
              <a:t>Tektiridis</a:t>
            </a:r>
            <a:r>
              <a:rPr kumimoji="0" lang="en-US" sz="800" b="0" i="0" u="none" strike="noStrike" kern="1200" cap="none" spc="0" normalizeH="0" baseline="0" noProof="0">
                <a:ln>
                  <a:noFill/>
                </a:ln>
                <a:solidFill>
                  <a:srgbClr val="413C38"/>
                </a:solidFill>
                <a:effectLst/>
                <a:uLnTx/>
                <a:uFillTx/>
                <a:latin typeface="Arial"/>
                <a:ea typeface="+mn-ea"/>
                <a:cs typeface="+mn-cs"/>
              </a:rPr>
              <a:t>, JH, Moreno, M, Williams, PA, Treiman, K, Garza, PD, Hawk, E. </a:t>
            </a:r>
            <a:r>
              <a:rPr kumimoji="0" lang="en-US" sz="800" b="0" i="1" u="none" strike="noStrike" kern="1200" cap="none" spc="0" normalizeH="0" baseline="0" noProof="0">
                <a:ln>
                  <a:noFill/>
                </a:ln>
                <a:solidFill>
                  <a:srgbClr val="413C38"/>
                </a:solidFill>
                <a:effectLst/>
                <a:uLnTx/>
                <a:uFillTx/>
                <a:latin typeface="Arial"/>
                <a:ea typeface="+mn-ea"/>
                <a:cs typeface="+mn-cs"/>
              </a:rPr>
              <a:t>Be Well Communities™: mobilizing communities to promote wellness and stop cancer before it starts.</a:t>
            </a:r>
            <a:r>
              <a:rPr kumimoji="0" lang="en-US" sz="800" b="0" i="0" u="none" strike="noStrike" kern="1200" cap="none" spc="0" normalizeH="0" baseline="0" noProof="0">
                <a:ln>
                  <a:noFill/>
                </a:ln>
                <a:solidFill>
                  <a:srgbClr val="413C38"/>
                </a:solidFill>
                <a:effectLst/>
                <a:uLnTx/>
                <a:uFillTx/>
                <a:latin typeface="Arial"/>
                <a:ea typeface="+mn-ea"/>
                <a:cs typeface="+mn-cs"/>
              </a:rPr>
              <a:t> Cancer Causes Control 32, 859–870 (2021). https://doi.org/10.1007/s10552-021-01439-9</a:t>
            </a:r>
          </a:p>
        </p:txBody>
      </p:sp>
      <p:sp>
        <p:nvSpPr>
          <p:cNvPr id="7" name="Rectangle 6">
            <a:extLst>
              <a:ext uri="{FF2B5EF4-FFF2-40B4-BE49-F238E27FC236}">
                <a16:creationId xmlns:a16="http://schemas.microsoft.com/office/drawing/2014/main" id="{3177770F-5D11-4201-840A-7581BE92B613}"/>
              </a:ext>
            </a:extLst>
          </p:cNvPr>
          <p:cNvSpPr/>
          <p:nvPr/>
        </p:nvSpPr>
        <p:spPr>
          <a:xfrm>
            <a:off x="1665514" y="5640819"/>
            <a:ext cx="874122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13C38"/>
                </a:solidFill>
                <a:effectLst/>
                <a:uLnTx/>
                <a:uFillTx/>
                <a:latin typeface="Arial"/>
                <a:ea typeface="+mn-ea"/>
                <a:cs typeface="+mn-cs"/>
              </a:rPr>
              <a:t>Up to half of cancer cases in the United States could be prevented through healthy lifestyle behaviors</a:t>
            </a:r>
          </a:p>
        </p:txBody>
      </p:sp>
      <p:pic>
        <p:nvPicPr>
          <p:cNvPr id="8" name="Picture 7" descr="A picture containing text, device&#10;&#10;Description automatically generated">
            <a:extLst>
              <a:ext uri="{FF2B5EF4-FFF2-40B4-BE49-F238E27FC236}">
                <a16:creationId xmlns:a16="http://schemas.microsoft.com/office/drawing/2014/main" id="{BC37881B-EC17-4BE5-88C6-8B75B2DEC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309" y="3540499"/>
            <a:ext cx="7763171" cy="1767617"/>
          </a:xfrm>
          <a:prstGeom prst="rect">
            <a:avLst/>
          </a:prstGeom>
        </p:spPr>
      </p:pic>
    </p:spTree>
    <p:extLst>
      <p:ext uri="{BB962C8B-B14F-4D97-AF65-F5344CB8AC3E}">
        <p14:creationId xmlns:p14="http://schemas.microsoft.com/office/powerpoint/2010/main" val="100632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343495A-1A98-6618-68CC-3D8C26A4EC75}"/>
              </a:ext>
            </a:extLst>
          </p:cNvPr>
          <p:cNvSpPr>
            <a:spLocks noGrp="1"/>
          </p:cNvSpPr>
          <p:nvPr>
            <p:ph type="body" idx="1"/>
          </p:nvPr>
        </p:nvSpPr>
        <p:spPr>
          <a:xfrm>
            <a:off x="611904" y="1436611"/>
            <a:ext cx="10507934" cy="873124"/>
          </a:xfrm>
        </p:spPr>
        <p:txBody>
          <a:bodyPr>
            <a:normAutofit/>
          </a:bodyPr>
          <a:lstStyle/>
          <a:p>
            <a:r>
              <a:rPr lang="en-US" sz="1800" b="0" i="0" u="none" strike="noStrike">
                <a:solidFill>
                  <a:srgbClr val="413C38"/>
                </a:solidFill>
                <a:effectLst/>
              </a:rPr>
              <a:t>Be Well™ Acres Homes is an initiative of MD Anderson in collaboration with Harris Health System, Memorial Hermann Community Benefit Corporation, UTHealth School of Public Health, and more than 30 community organizations united together with residents of Acres Homes.</a:t>
            </a:r>
            <a:endParaRPr lang="en-US"/>
          </a:p>
        </p:txBody>
      </p:sp>
      <p:sp>
        <p:nvSpPr>
          <p:cNvPr id="8" name="Content Placeholder 7">
            <a:extLst>
              <a:ext uri="{FF2B5EF4-FFF2-40B4-BE49-F238E27FC236}">
                <a16:creationId xmlns:a16="http://schemas.microsoft.com/office/drawing/2014/main" id="{2965FCD7-A1DA-76DB-69D1-C6129061B82A}"/>
              </a:ext>
            </a:extLst>
          </p:cNvPr>
          <p:cNvSpPr>
            <a:spLocks noGrp="1"/>
          </p:cNvSpPr>
          <p:nvPr>
            <p:ph sz="half" idx="2"/>
          </p:nvPr>
        </p:nvSpPr>
        <p:spPr>
          <a:xfrm>
            <a:off x="6673175" y="3209795"/>
            <a:ext cx="5303520" cy="2312730"/>
          </a:xfrm>
        </p:spPr>
        <p:txBody>
          <a:bodyPr>
            <a:normAutofit/>
          </a:bodyPr>
          <a:lstStyle/>
          <a:p>
            <a:pPr defTabSz="1219170">
              <a:lnSpc>
                <a:spcPct val="100000"/>
              </a:lnSpc>
              <a:spcBef>
                <a:spcPts val="0"/>
              </a:spcBef>
              <a:defRPr/>
            </a:pPr>
            <a:r>
              <a:rPr lang="en-US" sz="1600"/>
              <a:t>Primary Health Outcomes Measured</a:t>
            </a:r>
          </a:p>
          <a:p>
            <a:pPr marR="0" lvl="0" algn="l" defTabSz="121917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a:ln>
                <a:noFill/>
              </a:ln>
              <a:solidFill>
                <a:srgbClr val="413C38"/>
              </a:solidFill>
              <a:effectLst/>
              <a:uLnTx/>
              <a:uFillTx/>
              <a:latin typeface="Arial" panose="020B0604020202020204" pitchFamily="34" charset="0"/>
              <a:cs typeface="Arial" panose="020B0604020202020204" pitchFamily="34" charset="0"/>
            </a:endParaRPr>
          </a:p>
          <a:p>
            <a:pPr marL="227965" marR="0" lvl="0" indent="-22796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13C38"/>
                </a:solidFill>
                <a:effectLst/>
                <a:uLnTx/>
                <a:uFillTx/>
                <a:latin typeface="Arial" panose="020B0604020202020204" pitchFamily="34" charset="0"/>
                <a:cs typeface="Arial" panose="020B0604020202020204" pitchFamily="34" charset="0"/>
              </a:rPr>
              <a:t>Increased physical activity </a:t>
            </a:r>
          </a:p>
          <a:p>
            <a:pPr marL="227965" marR="0" lvl="0" indent="-22796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13C38"/>
                </a:solidFill>
                <a:effectLst/>
                <a:uLnTx/>
                <a:uFillTx/>
                <a:latin typeface="Arial" panose="020B0604020202020204" pitchFamily="34" charset="0"/>
                <a:cs typeface="Arial" panose="020B0604020202020204" pitchFamily="34" charset="0"/>
              </a:rPr>
              <a:t>Improved weight outcomes</a:t>
            </a:r>
          </a:p>
          <a:p>
            <a:pPr marL="227965" marR="0" lvl="0" indent="-22796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13C38"/>
                </a:solidFill>
                <a:effectLst/>
                <a:uLnTx/>
                <a:uFillTx/>
                <a:latin typeface="Arial" panose="020B0604020202020204" pitchFamily="34" charset="0"/>
                <a:cs typeface="Arial" panose="020B0604020202020204" pitchFamily="34" charset="0"/>
              </a:rPr>
              <a:t>Increased access to healthy food </a:t>
            </a:r>
          </a:p>
          <a:p>
            <a:pPr marL="227965" marR="0" lvl="0" indent="-22796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13C38"/>
                </a:solidFill>
                <a:effectLst/>
                <a:uLnTx/>
                <a:uFillTx/>
                <a:latin typeface="Arial" panose="020B0604020202020204" pitchFamily="34" charset="0"/>
                <a:cs typeface="Arial" panose="020B0604020202020204" pitchFamily="34" charset="0"/>
              </a:rPr>
              <a:t>Increased healthy food consumption </a:t>
            </a:r>
          </a:p>
          <a:p>
            <a:pPr marL="227965" marR="0" lvl="0" indent="-22796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13C38"/>
                </a:solidFill>
                <a:effectLst/>
                <a:uLnTx/>
                <a:uFillTx/>
                <a:latin typeface="Arial" panose="020B0604020202020204" pitchFamily="34" charset="0"/>
                <a:cs typeface="Arial" panose="020B0604020202020204" pitchFamily="34" charset="0"/>
              </a:rPr>
              <a:t>Increased use of sun safety behaviors (e.g., sunscreen, sun protective clothing, avoidance of sun exposure)</a:t>
            </a:r>
          </a:p>
          <a:p>
            <a:pPr marL="227965" marR="0" lvl="0" indent="-22796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13C38"/>
                </a:solidFill>
                <a:effectLst/>
                <a:uLnTx/>
                <a:uFillTx/>
                <a:latin typeface="Arial" panose="020B0604020202020204" pitchFamily="34" charset="0"/>
                <a:cs typeface="Arial" panose="020B0604020202020204" pitchFamily="34" charset="0"/>
              </a:rPr>
              <a:t>Decreased ultraviolet exposure</a:t>
            </a:r>
          </a:p>
          <a:p>
            <a:endParaRPr lang="en-US"/>
          </a:p>
        </p:txBody>
      </p:sp>
      <p:sp>
        <p:nvSpPr>
          <p:cNvPr id="3" name="Text Placeholder 2">
            <a:extLst>
              <a:ext uri="{FF2B5EF4-FFF2-40B4-BE49-F238E27FC236}">
                <a16:creationId xmlns:a16="http://schemas.microsoft.com/office/drawing/2014/main" id="{0EEC6BFA-FA12-9E0E-11CF-69F55F44F873}"/>
              </a:ext>
            </a:extLst>
          </p:cNvPr>
          <p:cNvSpPr>
            <a:spLocks noGrp="1"/>
          </p:cNvSpPr>
          <p:nvPr>
            <p:ph type="body" sz="quarter" idx="3"/>
          </p:nvPr>
        </p:nvSpPr>
        <p:spPr>
          <a:xfrm>
            <a:off x="6196889" y="2851619"/>
            <a:ext cx="5303520" cy="636698"/>
          </a:xfrm>
        </p:spPr>
        <p:txBody>
          <a:bodyPr>
            <a:normAutofit/>
          </a:bodyPr>
          <a:lstStyle/>
          <a:p>
            <a:pPr algn="ctr"/>
            <a:r>
              <a:rPr lang="en-US"/>
              <a:t>57% of the community impacted </a:t>
            </a:r>
          </a:p>
          <a:p>
            <a:endParaRPr lang="en-US"/>
          </a:p>
        </p:txBody>
      </p:sp>
      <p:pic>
        <p:nvPicPr>
          <p:cNvPr id="9" name="Picture 4" descr="Houston Health Department - Houston, Texas | Facebook">
            <a:extLst>
              <a:ext uri="{FF2B5EF4-FFF2-40B4-BE49-F238E27FC236}">
                <a16:creationId xmlns:a16="http://schemas.microsoft.com/office/drawing/2014/main" id="{37B0E235-4FDA-7070-A3D3-A9C4DDB04B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7432" y="3996738"/>
            <a:ext cx="1041188" cy="998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Lone Star College-Houston North - Photos | Facebook">
            <a:extLst>
              <a:ext uri="{FF2B5EF4-FFF2-40B4-BE49-F238E27FC236}">
                <a16:creationId xmlns:a16="http://schemas.microsoft.com/office/drawing/2014/main" id="{F6C06F9F-CE2D-1062-342E-091376362C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267" y="4112661"/>
            <a:ext cx="837081" cy="8752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ldine ISD (@AldineISD) | Twitter">
            <a:extLst>
              <a:ext uri="{FF2B5EF4-FFF2-40B4-BE49-F238E27FC236}">
                <a16:creationId xmlns:a16="http://schemas.microsoft.com/office/drawing/2014/main" id="{EC45C594-4419-3F46-6EF5-1DA80246EB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351" y="4116888"/>
            <a:ext cx="841031" cy="7888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black background with a black square&#10;&#10;Description automatically generated with medium confidence">
            <a:extLst>
              <a:ext uri="{FF2B5EF4-FFF2-40B4-BE49-F238E27FC236}">
                <a16:creationId xmlns:a16="http://schemas.microsoft.com/office/drawing/2014/main" id="{58D1A0DE-1FD7-350E-F57A-FB692C4DEA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486" y="2937132"/>
            <a:ext cx="1117417" cy="1067285"/>
          </a:xfrm>
          <a:prstGeom prst="rect">
            <a:avLst/>
          </a:prstGeom>
        </p:spPr>
      </p:pic>
      <p:pic>
        <p:nvPicPr>
          <p:cNvPr id="22" name="Picture 21" descr="Text&#10;&#10;Description automatically generated">
            <a:extLst>
              <a:ext uri="{FF2B5EF4-FFF2-40B4-BE49-F238E27FC236}">
                <a16:creationId xmlns:a16="http://schemas.microsoft.com/office/drawing/2014/main" id="{2BD25342-DE04-C94C-E68B-1F33A9CE1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904" y="315179"/>
            <a:ext cx="5508977" cy="977844"/>
          </a:xfrm>
          <a:prstGeom prst="rect">
            <a:avLst/>
          </a:prstGeom>
        </p:spPr>
      </p:pic>
      <p:grpSp>
        <p:nvGrpSpPr>
          <p:cNvPr id="6" name="Group 5">
            <a:extLst>
              <a:ext uri="{FF2B5EF4-FFF2-40B4-BE49-F238E27FC236}">
                <a16:creationId xmlns:a16="http://schemas.microsoft.com/office/drawing/2014/main" id="{D1344BC7-37AD-1CF6-D19C-93EE84E7DEF0}"/>
              </a:ext>
            </a:extLst>
          </p:cNvPr>
          <p:cNvGrpSpPr/>
          <p:nvPr/>
        </p:nvGrpSpPr>
        <p:grpSpPr>
          <a:xfrm>
            <a:off x="6953573" y="5880701"/>
            <a:ext cx="3191056" cy="653660"/>
            <a:chOff x="6282047" y="5948999"/>
            <a:chExt cx="3191056" cy="653660"/>
          </a:xfrm>
        </p:grpSpPr>
        <p:pic>
          <p:nvPicPr>
            <p:cNvPr id="23" name="Picture 22" descr="Logo, icon&#10;&#10;Description automatically generated">
              <a:extLst>
                <a:ext uri="{FF2B5EF4-FFF2-40B4-BE49-F238E27FC236}">
                  <a16:creationId xmlns:a16="http://schemas.microsoft.com/office/drawing/2014/main" id="{948B481D-1115-0A4F-B97E-CDFF90A4F7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2047" y="5959438"/>
              <a:ext cx="674150" cy="640080"/>
            </a:xfrm>
            <a:prstGeom prst="rect">
              <a:avLst/>
            </a:prstGeom>
          </p:spPr>
        </p:pic>
        <p:pic>
          <p:nvPicPr>
            <p:cNvPr id="24" name="Picture 23" descr="Icon&#10;&#10;Description automatically generated">
              <a:extLst>
                <a:ext uri="{FF2B5EF4-FFF2-40B4-BE49-F238E27FC236}">
                  <a16:creationId xmlns:a16="http://schemas.microsoft.com/office/drawing/2014/main" id="{F7CDE254-4D96-6D88-04EE-4F94A6743F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6993" y="5949000"/>
              <a:ext cx="673769" cy="640080"/>
            </a:xfrm>
            <a:prstGeom prst="rect">
              <a:avLst/>
            </a:prstGeom>
          </p:spPr>
        </p:pic>
        <p:pic>
          <p:nvPicPr>
            <p:cNvPr id="25" name="Picture 24" descr="Icon&#10;&#10;Description automatically generated">
              <a:extLst>
                <a:ext uri="{FF2B5EF4-FFF2-40B4-BE49-F238E27FC236}">
                  <a16:creationId xmlns:a16="http://schemas.microsoft.com/office/drawing/2014/main" id="{8F7D2252-AA97-0FA8-13FD-96ACEA031D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969442" y="5948999"/>
              <a:ext cx="673769" cy="640080"/>
            </a:xfrm>
            <a:prstGeom prst="rect">
              <a:avLst/>
            </a:prstGeom>
          </p:spPr>
        </p:pic>
        <p:pic>
          <p:nvPicPr>
            <p:cNvPr id="5" name="Picture 4" descr="A white line on a clipboard&#10;&#10;Description automatically generated">
              <a:extLst>
                <a:ext uri="{FF2B5EF4-FFF2-40B4-BE49-F238E27FC236}">
                  <a16:creationId xmlns:a16="http://schemas.microsoft.com/office/drawing/2014/main" id="{6D6A1E0B-7355-1C48-1F71-15246BB08849}"/>
                </a:ext>
              </a:extLst>
            </p:cNvPr>
            <p:cNvPicPr>
              <a:picLocks noChangeAspect="1"/>
            </p:cNvPicPr>
            <p:nvPr/>
          </p:nvPicPr>
          <p:blipFill>
            <a:blip r:embed="rId11"/>
            <a:stretch>
              <a:fillRect/>
            </a:stretch>
          </p:blipFill>
          <p:spPr>
            <a:xfrm>
              <a:off x="8774282" y="5974270"/>
              <a:ext cx="698821" cy="628389"/>
            </a:xfrm>
            <a:prstGeom prst="rect">
              <a:avLst/>
            </a:prstGeom>
          </p:spPr>
        </p:pic>
      </p:grpSp>
      <p:pic>
        <p:nvPicPr>
          <p:cNvPr id="4" name="Picture 3" descr="A green and orange logo&#10;&#10;Description automatically generated">
            <a:extLst>
              <a:ext uri="{FF2B5EF4-FFF2-40B4-BE49-F238E27FC236}">
                <a16:creationId xmlns:a16="http://schemas.microsoft.com/office/drawing/2014/main" id="{2E451C5F-D72D-8A20-A1B1-E29A9D8EBB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68748" y="4204496"/>
            <a:ext cx="941295" cy="714936"/>
          </a:xfrm>
          <a:prstGeom prst="rect">
            <a:avLst/>
          </a:prstGeom>
        </p:spPr>
      </p:pic>
      <p:pic>
        <p:nvPicPr>
          <p:cNvPr id="2" name="Picture 1" descr="A logo for a company&#10;&#10;Description automatically generated">
            <a:extLst>
              <a:ext uri="{FF2B5EF4-FFF2-40B4-BE49-F238E27FC236}">
                <a16:creationId xmlns:a16="http://schemas.microsoft.com/office/drawing/2014/main" id="{0950D383-25D6-B8C5-8308-0456B02A64F2}"/>
              </a:ext>
            </a:extLst>
          </p:cNvPr>
          <p:cNvPicPr>
            <a:picLocks noChangeAspect="1"/>
          </p:cNvPicPr>
          <p:nvPr/>
        </p:nvPicPr>
        <p:blipFill>
          <a:blip r:embed="rId13"/>
          <a:stretch>
            <a:fillRect/>
          </a:stretch>
        </p:blipFill>
        <p:spPr>
          <a:xfrm>
            <a:off x="1485055" y="3159944"/>
            <a:ext cx="1421176" cy="540286"/>
          </a:xfrm>
          <a:prstGeom prst="rect">
            <a:avLst/>
          </a:prstGeom>
        </p:spPr>
      </p:pic>
      <p:pic>
        <p:nvPicPr>
          <p:cNvPr id="18" name="Picture 17">
            <a:extLst>
              <a:ext uri="{FF2B5EF4-FFF2-40B4-BE49-F238E27FC236}">
                <a16:creationId xmlns:a16="http://schemas.microsoft.com/office/drawing/2014/main" id="{4B570A1C-3259-F943-B632-4535DC63C3FA}"/>
              </a:ext>
            </a:extLst>
          </p:cNvPr>
          <p:cNvPicPr>
            <a:picLocks noChangeAspect="1"/>
          </p:cNvPicPr>
          <p:nvPr/>
        </p:nvPicPr>
        <p:blipFill>
          <a:blip r:embed="rId14"/>
          <a:stretch>
            <a:fillRect/>
          </a:stretch>
        </p:blipFill>
        <p:spPr>
          <a:xfrm>
            <a:off x="3207645" y="3041253"/>
            <a:ext cx="771525" cy="781050"/>
          </a:xfrm>
          <a:prstGeom prst="rect">
            <a:avLst/>
          </a:prstGeom>
        </p:spPr>
      </p:pic>
      <p:pic>
        <p:nvPicPr>
          <p:cNvPr id="26" name="Picture 25" descr="A logo with a gold circle and green text&#10;&#10;Description automatically generated">
            <a:extLst>
              <a:ext uri="{FF2B5EF4-FFF2-40B4-BE49-F238E27FC236}">
                <a16:creationId xmlns:a16="http://schemas.microsoft.com/office/drawing/2014/main" id="{B532626C-CDD6-D38C-74DD-7433A9229602}"/>
              </a:ext>
            </a:extLst>
          </p:cNvPr>
          <p:cNvPicPr>
            <a:picLocks noChangeAspect="1"/>
          </p:cNvPicPr>
          <p:nvPr/>
        </p:nvPicPr>
        <p:blipFill>
          <a:blip r:embed="rId15"/>
          <a:stretch>
            <a:fillRect/>
          </a:stretch>
        </p:blipFill>
        <p:spPr>
          <a:xfrm>
            <a:off x="2437465" y="4108217"/>
            <a:ext cx="923423" cy="914400"/>
          </a:xfrm>
          <a:prstGeom prst="rect">
            <a:avLst/>
          </a:prstGeom>
        </p:spPr>
      </p:pic>
      <p:pic>
        <p:nvPicPr>
          <p:cNvPr id="27" name="Picture 26" descr="A black and white sign with white text&#10;&#10;Description automatically generated">
            <a:extLst>
              <a:ext uri="{FF2B5EF4-FFF2-40B4-BE49-F238E27FC236}">
                <a16:creationId xmlns:a16="http://schemas.microsoft.com/office/drawing/2014/main" id="{C9716682-4A8F-88F1-3FB0-C785FA4A3E80}"/>
              </a:ext>
            </a:extLst>
          </p:cNvPr>
          <p:cNvPicPr>
            <a:picLocks noChangeAspect="1"/>
          </p:cNvPicPr>
          <p:nvPr/>
        </p:nvPicPr>
        <p:blipFill>
          <a:blip r:embed="rId16"/>
          <a:stretch>
            <a:fillRect/>
          </a:stretch>
        </p:blipFill>
        <p:spPr>
          <a:xfrm>
            <a:off x="4366461" y="3132722"/>
            <a:ext cx="842211" cy="652715"/>
          </a:xfrm>
          <a:prstGeom prst="rect">
            <a:avLst/>
          </a:prstGeom>
        </p:spPr>
      </p:pic>
    </p:spTree>
    <p:extLst>
      <p:ext uri="{BB962C8B-B14F-4D97-AF65-F5344CB8AC3E}">
        <p14:creationId xmlns:p14="http://schemas.microsoft.com/office/powerpoint/2010/main" val="328694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14A8-1EE5-49AE-AB23-E23083E7E8B7}"/>
              </a:ext>
            </a:extLst>
          </p:cNvPr>
          <p:cNvSpPr>
            <a:spLocks noGrp="1"/>
          </p:cNvSpPr>
          <p:nvPr>
            <p:ph type="title"/>
          </p:nvPr>
        </p:nvSpPr>
        <p:spPr/>
        <p:txBody>
          <a:bodyPr vert="horz" lIns="121920" tIns="60960" rIns="121920" bIns="60960" rtlCol="0" anchor="ctr">
            <a:noAutofit/>
          </a:bodyPr>
          <a:lstStyle/>
          <a:p>
            <a:pPr defTabSz="1219170"/>
            <a:r>
              <a:rPr lang="en-US"/>
              <a:t>Acres Homes Cancer Prevention Collaboration </a:t>
            </a:r>
            <a:br>
              <a:rPr lang="en-US"/>
            </a:br>
            <a:r>
              <a:rPr lang="en-US"/>
              <a:t>(U54 CA280804)</a:t>
            </a:r>
          </a:p>
        </p:txBody>
      </p:sp>
      <p:sp>
        <p:nvSpPr>
          <p:cNvPr id="7" name="Content Placeholder 6">
            <a:extLst>
              <a:ext uri="{FF2B5EF4-FFF2-40B4-BE49-F238E27FC236}">
                <a16:creationId xmlns:a16="http://schemas.microsoft.com/office/drawing/2014/main" id="{FD00A5F0-F874-4CC5-8926-F9DD3C7DE899}"/>
              </a:ext>
            </a:extLst>
          </p:cNvPr>
          <p:cNvSpPr>
            <a:spLocks noGrp="1"/>
          </p:cNvSpPr>
          <p:nvPr>
            <p:ph sz="half" idx="4294967295"/>
          </p:nvPr>
        </p:nvSpPr>
        <p:spPr>
          <a:xfrm>
            <a:off x="621099" y="1447800"/>
            <a:ext cx="5615824" cy="4416425"/>
          </a:xfrm>
        </p:spPr>
        <p:txBody>
          <a:bodyPr vert="horz" lIns="0" tIns="0" rIns="0" bIns="0" rtlCol="0" anchor="t">
            <a:normAutofit/>
          </a:bodyPr>
          <a:lstStyle/>
          <a:p>
            <a:r>
              <a:rPr lang="en-US" sz="2000"/>
              <a:t>MPIs</a:t>
            </a:r>
          </a:p>
          <a:p>
            <a:pPr marL="342900" indent="-342900">
              <a:buFont typeface="Arial" panose="020B0604020202020204" pitchFamily="34" charset="0"/>
              <a:buChar char="•"/>
            </a:pPr>
            <a:r>
              <a:rPr lang="en-US" sz="2000" b="0"/>
              <a:t>Karen Basen-Engquist, PhD, MPH</a:t>
            </a:r>
            <a:endParaRPr lang="en-US" sz="2000" b="0">
              <a:cs typeface="Arial"/>
            </a:endParaRPr>
          </a:p>
          <a:p>
            <a:pPr marL="342900" indent="-342900">
              <a:buFont typeface="Arial" panose="020B0604020202020204" pitchFamily="34" charset="0"/>
              <a:buChar char="•"/>
            </a:pPr>
            <a:r>
              <a:rPr lang="en-US" sz="2000" b="0"/>
              <a:t>Lorna McNeill, PhD, MPH</a:t>
            </a:r>
            <a:endParaRPr lang="en-US" sz="2000" b="0">
              <a:cs typeface="Arial"/>
            </a:endParaRPr>
          </a:p>
          <a:p>
            <a:pPr marL="342900" indent="-342900">
              <a:buFont typeface="Arial" panose="020B0604020202020204" pitchFamily="34" charset="0"/>
              <a:buChar char="•"/>
            </a:pPr>
            <a:r>
              <a:rPr lang="en-US" sz="2000" b="0"/>
              <a:t>Ruth Rechis, PhD</a:t>
            </a:r>
            <a:endParaRPr lang="en-US" sz="2000" b="0">
              <a:cs typeface="Arial"/>
            </a:endParaRPr>
          </a:p>
          <a:p>
            <a:endParaRPr lang="en-US" sz="2000"/>
          </a:p>
          <a:p>
            <a:r>
              <a:rPr lang="en-US" sz="2000"/>
              <a:t>Joint Collaboration</a:t>
            </a:r>
            <a:endParaRPr lang="en-US" sz="2000">
              <a:cs typeface="Arial"/>
            </a:endParaRPr>
          </a:p>
          <a:p>
            <a:pPr marL="342900" indent="-342900">
              <a:buFont typeface="Arial" panose="020B0604020202020204" pitchFamily="34" charset="0"/>
              <a:buChar char="•"/>
            </a:pPr>
            <a:r>
              <a:rPr lang="en-US" sz="2000" b="0"/>
              <a:t>Be Well Acres Homes</a:t>
            </a:r>
          </a:p>
          <a:p>
            <a:pPr marL="342900" indent="-342900">
              <a:buFont typeface="Arial" panose="020B0604020202020204" pitchFamily="34" charset="0"/>
              <a:buChar char="•"/>
            </a:pPr>
            <a:r>
              <a:rPr lang="en-US" sz="2000" b="0"/>
              <a:t>The University of Texas at Austin </a:t>
            </a:r>
          </a:p>
          <a:p>
            <a:pPr marL="512763" lvl="1" indent="-342900"/>
            <a:r>
              <a:rPr lang="en-US" sz="1800" b="0"/>
              <a:t>Center for Health Communication </a:t>
            </a:r>
            <a:endParaRPr lang="en-US" sz="1800" b="0">
              <a:cs typeface="Arial"/>
            </a:endParaRPr>
          </a:p>
          <a:p>
            <a:pPr marL="342900" indent="-342900">
              <a:buFont typeface="Arial" panose="020B0604020202020204" pitchFamily="34" charset="0"/>
              <a:buChar char="•"/>
            </a:pPr>
            <a:r>
              <a:rPr lang="en-US" sz="2000" b="0"/>
              <a:t>UTHealth Houston Health Science Center </a:t>
            </a:r>
            <a:endParaRPr lang="en-US" sz="2000" b="0">
              <a:cs typeface="Arial"/>
            </a:endParaRPr>
          </a:p>
        </p:txBody>
      </p:sp>
      <p:sp>
        <p:nvSpPr>
          <p:cNvPr id="6" name="AutoShape 2" descr="https://powerpoint.officeapps.live.com/pods/GetClipboardImage.ashx?Id=e8e95eac-a79a-47e8-ac33-ffb28ae1fd2b&amp;DC=PUS5&amp;pkey=0774bc7e-9fbf-4768-891c-1831a5b37ac7&amp;wdwaccluster=PUS5">
            <a:extLst>
              <a:ext uri="{FF2B5EF4-FFF2-40B4-BE49-F238E27FC236}">
                <a16:creationId xmlns:a16="http://schemas.microsoft.com/office/drawing/2014/main" id="{54658859-4F18-43B5-94E8-0D0169C92E20}"/>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413C38"/>
              </a:solidFill>
              <a:effectLst/>
              <a:uLnTx/>
              <a:uFillTx/>
              <a:latin typeface="Times New Roman"/>
              <a:ea typeface="+mn-ea"/>
              <a:cs typeface="+mn-cs"/>
            </a:endParaRPr>
          </a:p>
        </p:txBody>
      </p:sp>
      <p:graphicFrame>
        <p:nvGraphicFramePr>
          <p:cNvPr id="9" name="Diagram 8">
            <a:extLst>
              <a:ext uri="{FF2B5EF4-FFF2-40B4-BE49-F238E27FC236}">
                <a16:creationId xmlns:a16="http://schemas.microsoft.com/office/drawing/2014/main" id="{BAC918D9-871E-4701-906F-461B0B145111}"/>
              </a:ext>
            </a:extLst>
          </p:cNvPr>
          <p:cNvGraphicFramePr/>
          <p:nvPr>
            <p:extLst>
              <p:ext uri="{D42A27DB-BD31-4B8C-83A1-F6EECF244321}">
                <p14:modId xmlns:p14="http://schemas.microsoft.com/office/powerpoint/2010/main" val="739128103"/>
              </p:ext>
            </p:extLst>
          </p:nvPr>
        </p:nvGraphicFramePr>
        <p:xfrm>
          <a:off x="6236923" y="1371012"/>
          <a:ext cx="5467350" cy="4569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Logo, company name&#10;&#10;Description automatically generated">
            <a:extLst>
              <a:ext uri="{FF2B5EF4-FFF2-40B4-BE49-F238E27FC236}">
                <a16:creationId xmlns:a16="http://schemas.microsoft.com/office/drawing/2014/main" id="{40C274AC-6998-5DAC-D9AB-E07EF1CE96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099" y="5205512"/>
            <a:ext cx="2722681" cy="13174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Visual Identity - UTHealth Houston Brand Standards ...">
            <a:extLst>
              <a:ext uri="{FF2B5EF4-FFF2-40B4-BE49-F238E27FC236}">
                <a16:creationId xmlns:a16="http://schemas.microsoft.com/office/drawing/2014/main" id="{E87A9869-5CE3-6EF5-76FA-411D6E22CE9C}"/>
              </a:ext>
            </a:extLst>
          </p:cNvPr>
          <p:cNvPicPr>
            <a:picLocks noChangeAspect="1"/>
          </p:cNvPicPr>
          <p:nvPr/>
        </p:nvPicPr>
        <p:blipFill>
          <a:blip r:embed="rId9"/>
          <a:stretch>
            <a:fillRect/>
          </a:stretch>
        </p:blipFill>
        <p:spPr>
          <a:xfrm>
            <a:off x="3429011" y="5411237"/>
            <a:ext cx="2393890" cy="1062715"/>
          </a:xfrm>
          <a:prstGeom prst="rect">
            <a:avLst/>
          </a:prstGeom>
        </p:spPr>
      </p:pic>
    </p:spTree>
    <p:extLst>
      <p:ext uri="{BB962C8B-B14F-4D97-AF65-F5344CB8AC3E}">
        <p14:creationId xmlns:p14="http://schemas.microsoft.com/office/powerpoint/2010/main" val="313675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and red sign with black text and houses&#10;&#10;AI-generated content may be incorrect.">
            <a:extLst>
              <a:ext uri="{FF2B5EF4-FFF2-40B4-BE49-F238E27FC236}">
                <a16:creationId xmlns:a16="http://schemas.microsoft.com/office/drawing/2014/main" id="{1E8B9CC8-829C-3EAC-4634-540DA352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536" y="1046988"/>
            <a:ext cx="3299968" cy="1856232"/>
          </a:xfrm>
          <a:prstGeom prst="rect">
            <a:avLst/>
          </a:prstGeom>
        </p:spPr>
      </p:pic>
      <p:sp>
        <p:nvSpPr>
          <p:cNvPr id="6" name="Title 5">
            <a:extLst>
              <a:ext uri="{FF2B5EF4-FFF2-40B4-BE49-F238E27FC236}">
                <a16:creationId xmlns:a16="http://schemas.microsoft.com/office/drawing/2014/main" id="{6A87003C-5488-8AFE-A252-3148A693E732}"/>
              </a:ext>
            </a:extLst>
          </p:cNvPr>
          <p:cNvSpPr>
            <a:spLocks noGrp="1"/>
          </p:cNvSpPr>
          <p:nvPr>
            <p:ph type="title"/>
          </p:nvPr>
        </p:nvSpPr>
        <p:spPr/>
        <p:txBody>
          <a:bodyPr/>
          <a:lstStyle/>
          <a:p>
            <a:r>
              <a:rPr lang="en-US"/>
              <a:t>Acres Homes Community Advocacy Group</a:t>
            </a:r>
          </a:p>
        </p:txBody>
      </p:sp>
      <p:sp>
        <p:nvSpPr>
          <p:cNvPr id="8" name="Content Placeholder 7">
            <a:extLst>
              <a:ext uri="{FF2B5EF4-FFF2-40B4-BE49-F238E27FC236}">
                <a16:creationId xmlns:a16="http://schemas.microsoft.com/office/drawing/2014/main" id="{D7798078-02AB-3764-DB0F-7E0C0F272872}"/>
              </a:ext>
            </a:extLst>
          </p:cNvPr>
          <p:cNvSpPr>
            <a:spLocks noGrp="1"/>
          </p:cNvSpPr>
          <p:nvPr>
            <p:ph sz="half" idx="1"/>
          </p:nvPr>
        </p:nvSpPr>
        <p:spPr>
          <a:xfrm>
            <a:off x="653796" y="1554480"/>
            <a:ext cx="5303520" cy="4645152"/>
          </a:xfrm>
        </p:spPr>
        <p:txBody>
          <a:bodyPr/>
          <a:lstStyle/>
          <a:p>
            <a:pPr marL="342900" indent="-342900">
              <a:buFont typeface="Arial" panose="020B0604020202020204" pitchFamily="34" charset="0"/>
              <a:buChar char="•"/>
            </a:pPr>
            <a:r>
              <a:rPr lang="en-US" b="0"/>
              <a:t>Established in 2022</a:t>
            </a:r>
          </a:p>
          <a:p>
            <a:pPr marL="342900" indent="-342900">
              <a:buFont typeface="Arial" panose="020B0604020202020204" pitchFamily="34" charset="0"/>
              <a:buChar char="•"/>
            </a:pPr>
            <a:r>
              <a:rPr lang="en-US" b="0"/>
              <a:t>Resident-led nonprofit rooted in Acres Homes</a:t>
            </a:r>
          </a:p>
          <a:p>
            <a:pPr marL="342900" indent="-342900">
              <a:buFont typeface="Arial" panose="020B0604020202020204" pitchFamily="34" charset="0"/>
              <a:buChar char="•"/>
            </a:pPr>
            <a:r>
              <a:rPr lang="en-US" b="0"/>
              <a:t>“Works to ensure that every resident is Healthy and Heard”</a:t>
            </a:r>
          </a:p>
          <a:p>
            <a:pPr marL="342900" indent="-342900">
              <a:buFont typeface="Arial" panose="020B0604020202020204" pitchFamily="34" charset="0"/>
              <a:buChar char="•"/>
            </a:pPr>
            <a:r>
              <a:rPr lang="en-US" b="0"/>
              <a:t>Worked with the Acres Homes CPC and Be Well Acres Homes team to co-design a focus group model that centered on community and accessibility.</a:t>
            </a:r>
          </a:p>
          <a:p>
            <a:endParaRPr lang="en-US"/>
          </a:p>
        </p:txBody>
      </p:sp>
      <p:sp>
        <p:nvSpPr>
          <p:cNvPr id="4" name="Footer Placeholder 3">
            <a:extLst>
              <a:ext uri="{FF2B5EF4-FFF2-40B4-BE49-F238E27FC236}">
                <a16:creationId xmlns:a16="http://schemas.microsoft.com/office/drawing/2014/main" id="{00250C9E-E9BB-A629-F073-DA9A6EE1A31D}"/>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2CE3464B-A39D-0AE8-75FB-49ED902E59DD}"/>
              </a:ext>
            </a:extLst>
          </p:cNvPr>
          <p:cNvSpPr>
            <a:spLocks noGrp="1"/>
          </p:cNvSpPr>
          <p:nvPr>
            <p:ph type="sldNum" sz="quarter" idx="12"/>
          </p:nvPr>
        </p:nvSpPr>
        <p:spPr/>
        <p:txBody>
          <a:bodyPr/>
          <a:lstStyle/>
          <a:p>
            <a:fld id="{CF75BC8E-166F-4B38-8DF4-E8579602F178}" type="slidenum">
              <a:rPr lang="en-US" smtClean="0"/>
              <a:pPr/>
              <a:t>7</a:t>
            </a:fld>
            <a:endParaRPr lang="en-US"/>
          </a:p>
        </p:txBody>
      </p:sp>
      <p:pic>
        <p:nvPicPr>
          <p:cNvPr id="10" name="Picture 4">
            <a:extLst>
              <a:ext uri="{FF2B5EF4-FFF2-40B4-BE49-F238E27FC236}">
                <a16:creationId xmlns:a16="http://schemas.microsoft.com/office/drawing/2014/main" id="{D29843DA-DF39-E8FA-4D5F-A39EA40E5E32}"/>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4141" t="7971" r="5517" b="1695"/>
          <a:stretch/>
        </p:blipFill>
        <p:spPr bwMode="auto">
          <a:xfrm>
            <a:off x="7502144" y="3172968"/>
            <a:ext cx="3730752" cy="302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EABC73-D43F-4799-8D4D-65E3BDB727DB}"/>
              </a:ext>
            </a:extLst>
          </p:cNvPr>
          <p:cNvSpPr>
            <a:spLocks noGrp="1"/>
          </p:cNvSpPr>
          <p:nvPr>
            <p:ph type="title"/>
          </p:nvPr>
        </p:nvSpPr>
        <p:spPr/>
        <p:txBody>
          <a:bodyPr/>
          <a:lstStyle/>
          <a:p>
            <a:r>
              <a:rPr lang="en-US"/>
              <a:t>Ice Breaker</a:t>
            </a:r>
          </a:p>
        </p:txBody>
      </p:sp>
      <p:sp>
        <p:nvSpPr>
          <p:cNvPr id="10" name="Text Placeholder 9">
            <a:extLst>
              <a:ext uri="{FF2B5EF4-FFF2-40B4-BE49-F238E27FC236}">
                <a16:creationId xmlns:a16="http://schemas.microsoft.com/office/drawing/2014/main" id="{092116F5-7F2A-8C76-8ACB-7FC88532F13B}"/>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B244AFBB-49E8-0E95-4A2D-570E91C9F0D8}"/>
              </a:ext>
            </a:extLst>
          </p:cNvPr>
          <p:cNvSpPr>
            <a:spLocks noGrp="1"/>
          </p:cNvSpPr>
          <p:nvPr>
            <p:ph type="ftr" sz="quarter" idx="11"/>
          </p:nvPr>
        </p:nvSpPr>
        <p:spPr/>
        <p:txBody>
          <a:bodyPr/>
          <a:lstStyle/>
          <a:p>
            <a:r>
              <a:rPr lang="en-US"/>
              <a:t>Acres Homes Cancer Prevention Collaboration</a:t>
            </a:r>
          </a:p>
        </p:txBody>
      </p:sp>
      <p:sp>
        <p:nvSpPr>
          <p:cNvPr id="6" name="Slide Number Placeholder 5">
            <a:extLst>
              <a:ext uri="{FF2B5EF4-FFF2-40B4-BE49-F238E27FC236}">
                <a16:creationId xmlns:a16="http://schemas.microsoft.com/office/drawing/2014/main" id="{A1D3E547-FB73-1087-7EAA-138CAC253E47}"/>
              </a:ext>
            </a:extLst>
          </p:cNvPr>
          <p:cNvSpPr>
            <a:spLocks noGrp="1"/>
          </p:cNvSpPr>
          <p:nvPr>
            <p:ph type="sldNum" sz="quarter" idx="12"/>
          </p:nvPr>
        </p:nvSpPr>
        <p:spPr/>
        <p:txBody>
          <a:bodyPr/>
          <a:lstStyle/>
          <a:p>
            <a:fld id="{CF75BC8E-166F-4B38-8DF4-E8579602F178}" type="slidenum">
              <a:rPr lang="en-US" smtClean="0"/>
              <a:pPr/>
              <a:t>8</a:t>
            </a:fld>
            <a:endParaRPr lang="en-US"/>
          </a:p>
        </p:txBody>
      </p:sp>
    </p:spTree>
    <p:extLst>
      <p:ext uri="{BB962C8B-B14F-4D97-AF65-F5344CB8AC3E}">
        <p14:creationId xmlns:p14="http://schemas.microsoft.com/office/powerpoint/2010/main" val="327301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9C7E15-4DAE-6E2B-9A3B-05E356C6DE66}"/>
              </a:ext>
            </a:extLst>
          </p:cNvPr>
          <p:cNvSpPr>
            <a:spLocks noGrp="1"/>
          </p:cNvSpPr>
          <p:nvPr>
            <p:ph type="title"/>
          </p:nvPr>
        </p:nvSpPr>
        <p:spPr/>
        <p:txBody>
          <a:bodyPr/>
          <a:lstStyle/>
          <a:p>
            <a:r>
              <a:rPr lang="en-US"/>
              <a:t>Ice Breaker</a:t>
            </a:r>
          </a:p>
        </p:txBody>
      </p:sp>
      <p:sp>
        <p:nvSpPr>
          <p:cNvPr id="9" name="Content Placeholder 8">
            <a:extLst>
              <a:ext uri="{FF2B5EF4-FFF2-40B4-BE49-F238E27FC236}">
                <a16:creationId xmlns:a16="http://schemas.microsoft.com/office/drawing/2014/main" id="{067E5D3B-751F-9ACC-AF64-3B9E25B42EEF}"/>
              </a:ext>
            </a:extLst>
          </p:cNvPr>
          <p:cNvSpPr>
            <a:spLocks noGrp="1"/>
          </p:cNvSpPr>
          <p:nvPr>
            <p:ph idx="1"/>
          </p:nvPr>
        </p:nvSpPr>
        <p:spPr/>
        <p:txBody>
          <a:bodyPr/>
          <a:lstStyle/>
          <a:p>
            <a:r>
              <a:rPr lang="en-US"/>
              <a:t>Please introduce yourself and share a moment of when food brought joy and made you feel good.</a:t>
            </a:r>
          </a:p>
          <a:p>
            <a:endParaRPr lang="en-US"/>
          </a:p>
        </p:txBody>
      </p:sp>
      <p:sp>
        <p:nvSpPr>
          <p:cNvPr id="4" name="Footer Placeholder 3">
            <a:extLst>
              <a:ext uri="{FF2B5EF4-FFF2-40B4-BE49-F238E27FC236}">
                <a16:creationId xmlns:a16="http://schemas.microsoft.com/office/drawing/2014/main" id="{16058E1F-25E8-3693-A92F-A25B8B645857}"/>
              </a:ext>
            </a:extLst>
          </p:cNvPr>
          <p:cNvSpPr>
            <a:spLocks noGrp="1"/>
          </p:cNvSpPr>
          <p:nvPr>
            <p:ph type="ftr" sz="quarter" idx="11"/>
          </p:nvPr>
        </p:nvSpPr>
        <p:spPr/>
        <p:txBody>
          <a:bodyPr/>
          <a:lstStyle/>
          <a:p>
            <a:r>
              <a:rPr lang="en-US"/>
              <a:t>Acres Homes Cancer Prevention Collaboration</a:t>
            </a:r>
          </a:p>
        </p:txBody>
      </p:sp>
      <p:sp>
        <p:nvSpPr>
          <p:cNvPr id="5" name="Slide Number Placeholder 4">
            <a:extLst>
              <a:ext uri="{FF2B5EF4-FFF2-40B4-BE49-F238E27FC236}">
                <a16:creationId xmlns:a16="http://schemas.microsoft.com/office/drawing/2014/main" id="{01273630-0BBB-E1ED-7B2F-8DEFABB10DAE}"/>
              </a:ext>
            </a:extLst>
          </p:cNvPr>
          <p:cNvSpPr>
            <a:spLocks noGrp="1"/>
          </p:cNvSpPr>
          <p:nvPr>
            <p:ph type="sldNum" sz="quarter" idx="12"/>
          </p:nvPr>
        </p:nvSpPr>
        <p:spPr/>
        <p:txBody>
          <a:bodyPr/>
          <a:lstStyle/>
          <a:p>
            <a:fld id="{CF75BC8E-166F-4B38-8DF4-E8579602F178}" type="slidenum">
              <a:rPr lang="en-US" smtClean="0"/>
              <a:pPr/>
              <a:t>9</a:t>
            </a:fld>
            <a:endParaRPr lang="en-US"/>
          </a:p>
        </p:txBody>
      </p:sp>
      <p:pic>
        <p:nvPicPr>
          <p:cNvPr id="10" name="Picture 2" descr="Homemade Cream of Wheat Using Your Grain Mill">
            <a:extLst>
              <a:ext uri="{FF2B5EF4-FFF2-40B4-BE49-F238E27FC236}">
                <a16:creationId xmlns:a16="http://schemas.microsoft.com/office/drawing/2014/main" id="{C04BEAD9-BD5B-5285-D331-EE5EDA56D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17488"/>
            <a:ext cx="3447268" cy="25854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 Toast to Toast! – (Parenthetically) Speaking">
            <a:extLst>
              <a:ext uri="{FF2B5EF4-FFF2-40B4-BE49-F238E27FC236}">
                <a16:creationId xmlns:a16="http://schemas.microsoft.com/office/drawing/2014/main" id="{847A17A0-B8E4-EA17-62D6-D26A0DEFC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971" y="3017489"/>
            <a:ext cx="3878177" cy="25854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ainy Day Activities - Blū Coast Properties">
            <a:extLst>
              <a:ext uri="{FF2B5EF4-FFF2-40B4-BE49-F238E27FC236}">
                <a16:creationId xmlns:a16="http://schemas.microsoft.com/office/drawing/2014/main" id="{E3ADDB6E-6969-E058-3DF4-FA660E184A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1225" y="3017490"/>
            <a:ext cx="3904871" cy="258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40208"/>
      </p:ext>
    </p:extLst>
  </p:cSld>
  <p:clrMapOvr>
    <a:masterClrMapping/>
  </p:clrMapOvr>
</p:sld>
</file>

<file path=ppt/theme/theme1.xml><?xml version="1.0" encoding="utf-8"?>
<a:theme xmlns:a="http://schemas.openxmlformats.org/drawingml/2006/main" name="Purple Template">
  <a:themeElements>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fontScheme name="MD Anders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urple Template">
  <a:themeElements>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fontScheme name="MD Anders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themeOverride>
</file>

<file path=ppt/theme/themeOverride2.xml><?xml version="1.0" encoding="utf-8"?>
<a:themeOverride xmlns:a="http://schemas.openxmlformats.org/drawingml/2006/main">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themeOverride>
</file>

<file path=ppt/theme/themeOverride3.xml><?xml version="1.0" encoding="utf-8"?>
<a:themeOverride xmlns:a="http://schemas.openxmlformats.org/drawingml/2006/main">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themeOverride>
</file>

<file path=ppt/theme/themeOverride4.xml><?xml version="1.0" encoding="utf-8"?>
<a:themeOverride xmlns:a="http://schemas.openxmlformats.org/drawingml/2006/main">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themeOverride>
</file>

<file path=ppt/theme/themeOverride5.xml><?xml version="1.0" encoding="utf-8"?>
<a:themeOverride xmlns:a="http://schemas.openxmlformats.org/drawingml/2006/main">
  <a:clrScheme name="MD Anderson Basic">
    <a:dk1>
      <a:srgbClr val="413C38"/>
    </a:dk1>
    <a:lt1>
      <a:srgbClr val="FFFFFF"/>
    </a:lt1>
    <a:dk2>
      <a:srgbClr val="EE3124"/>
    </a:dk2>
    <a:lt2>
      <a:srgbClr val="FFFFFF"/>
    </a:lt2>
    <a:accent1>
      <a:srgbClr val="614B79"/>
    </a:accent1>
    <a:accent2>
      <a:srgbClr val="407EC9"/>
    </a:accent2>
    <a:accent3>
      <a:srgbClr val="789D4A"/>
    </a:accent3>
    <a:accent4>
      <a:srgbClr val="CB6015"/>
    </a:accent4>
    <a:accent5>
      <a:srgbClr val="D2CE9E"/>
    </a:accent5>
    <a:accent6>
      <a:srgbClr val="63666A"/>
    </a:accent6>
    <a:hlink>
      <a:srgbClr val="407EC9"/>
    </a:hlink>
    <a:folHlink>
      <a:srgbClr val="63666A"/>
    </a:folHlink>
  </a:clr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7</Notes>
  <HiddenSlides>0</HiddenSlide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Purple Template</vt:lpstr>
      <vt:lpstr>1_Purple Template</vt:lpstr>
      <vt:lpstr>Roots of Wellness: A Community-Driven Approach to Health Communication</vt:lpstr>
      <vt:lpstr>Agenda</vt:lpstr>
      <vt:lpstr>Welcome and Introductions</vt:lpstr>
      <vt:lpstr>Be Well Communities™</vt:lpstr>
      <vt:lpstr>PowerPoint Presentation</vt:lpstr>
      <vt:lpstr>Acres Homes Cancer Prevention Collaboration  (U54 CA280804)</vt:lpstr>
      <vt:lpstr>Acres Homes Community Advocacy Group</vt:lpstr>
      <vt:lpstr>Ice Breaker</vt:lpstr>
      <vt:lpstr>Ice Breaker</vt:lpstr>
      <vt:lpstr>From Roots to Reach: Designing Community-Driven Focus Groups </vt:lpstr>
      <vt:lpstr>From Roots to Reach: Designing Community-Driven Focus Groups</vt:lpstr>
      <vt:lpstr>From Roots to Reach: Designing Community-Driven Focus Groups</vt:lpstr>
      <vt:lpstr>From Roots to Reach: Designing Community-Driven Focus Groups</vt:lpstr>
      <vt:lpstr>From Roots to Reach: Designing Community-Driven Focus Groups</vt:lpstr>
      <vt:lpstr>Key Findings and Community Storytelling</vt:lpstr>
      <vt:lpstr>Key Findings</vt:lpstr>
      <vt:lpstr>Community Storytelling</vt:lpstr>
      <vt:lpstr>Community Storytelling</vt:lpstr>
      <vt:lpstr>Community Storytelling</vt:lpstr>
      <vt:lpstr>Next Steps</vt:lpstr>
      <vt:lpstr>Next Steps</vt:lpstr>
      <vt:lpstr>Thought Tree Exercise</vt:lpstr>
      <vt:lpstr>Thought Tree Exercise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Jaques Jr.,Joseph M</dc:creator>
  <cp:revision>1</cp:revision>
  <dcterms:created xsi:type="dcterms:W3CDTF">2022-04-19T17:50:14Z</dcterms:created>
  <dcterms:modified xsi:type="dcterms:W3CDTF">2025-08-15T15:55:51Z</dcterms:modified>
</cp:coreProperties>
</file>